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99" r:id="rId5"/>
    <p:sldId id="301" r:id="rId6"/>
    <p:sldId id="304" r:id="rId7"/>
    <p:sldId id="302" r:id="rId8"/>
    <p:sldId id="294" r:id="rId9"/>
    <p:sldId id="311" r:id="rId10"/>
    <p:sldId id="314" r:id="rId11"/>
    <p:sldId id="315" r:id="rId12"/>
    <p:sldId id="317" r:id="rId13"/>
    <p:sldId id="319" r:id="rId14"/>
    <p:sldId id="320" r:id="rId15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70">
          <p15:clr>
            <a:srgbClr val="A4A3A4"/>
          </p15:clr>
        </p15:guide>
        <p15:guide id="2" orient="horz" pos="192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4044">
          <p15:clr>
            <a:srgbClr val="A4A3A4"/>
          </p15:clr>
        </p15:guide>
        <p15:guide id="5" pos="5484">
          <p15:clr>
            <a:srgbClr val="A4A3A4"/>
          </p15:clr>
        </p15:guide>
        <p15:guide id="6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 Weidner" initials="CW" lastIdx="7" clrIdx="0">
    <p:extLst>
      <p:ext uri="{19B8F6BF-5375-455C-9EA6-DF929625EA0E}">
        <p15:presenceInfo xmlns:p15="http://schemas.microsoft.com/office/powerpoint/2012/main" userId="S::c.weidner@utoronto.ca::9968df3b-1629-4fe8-b668-831b41c7d950" providerId="AD"/>
      </p:ext>
    </p:extLst>
  </p:cmAuthor>
  <p:cmAuthor id="2" name="Irene Tang" initials="IT" lastIdx="2" clrIdx="1">
    <p:extLst>
      <p:ext uri="{19B8F6BF-5375-455C-9EA6-DF929625EA0E}">
        <p15:presenceInfo xmlns:p15="http://schemas.microsoft.com/office/powerpoint/2012/main" userId="S::irn.tang@utoronto.ca::712d4a6b-b5df-49d8-a154-8aaa9fe48e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7392"/>
    <a:srgbClr val="002A5C"/>
    <a:srgbClr val="003069"/>
    <a:srgbClr val="002A5F"/>
    <a:srgbClr val="001E42"/>
    <a:srgbClr val="002E64"/>
    <a:srgbClr val="A0ACC0"/>
    <a:srgbClr val="89959F"/>
    <a:srgbClr val="008BB0"/>
    <a:srgbClr val="002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F8804-096F-6037-6416-B2CDC59F804A}" v="18" dt="2021-02-03T12:18:25.005"/>
    <p1510:client id="{25D8BE23-B2AB-6343-D295-9F24C538452E}" v="242" dt="2021-02-02T18:00:43.472"/>
    <p1510:client id="{57188476-2D73-CF71-11FB-A4627AEDA4A4}" v="4" dt="2021-02-02T20:17:56.222"/>
    <p1510:client id="{F8AD0E24-C71A-4377-8BD9-8952809AAF61}" v="5" dt="2021-02-02T20:15:40.758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1662" y="108"/>
      </p:cViewPr>
      <p:guideLst>
        <p:guide orient="horz" pos="3870"/>
        <p:guide orient="horz" pos="192"/>
        <p:guide orient="horz" pos="854"/>
        <p:guide orient="horz" pos="4044"/>
        <p:guide pos="5484"/>
        <p:guide pos="288"/>
      </p:guideLst>
    </p:cSldViewPr>
  </p:slideViewPr>
  <p:outlineViewPr>
    <p:cViewPr>
      <p:scale>
        <a:sx n="33" d="100"/>
        <a:sy n="33" d="100"/>
      </p:scale>
      <p:origin x="0" y="-2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1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Weidner" userId="9968df3b-1629-4fe8-b668-831b41c7d950" providerId="ADAL" clId="{F8AD0E24-C71A-4377-8BD9-8952809AAF61}"/>
    <pc:docChg chg="modSld">
      <pc:chgData name="Christine Weidner" userId="9968df3b-1629-4fe8-b668-831b41c7d950" providerId="ADAL" clId="{F8AD0E24-C71A-4377-8BD9-8952809AAF61}" dt="2021-02-02T20:15:40.758" v="0"/>
      <pc:docMkLst>
        <pc:docMk/>
      </pc:docMkLst>
      <pc:sldChg chg="modCm">
        <pc:chgData name="Christine Weidner" userId="9968df3b-1629-4fe8-b668-831b41c7d950" providerId="ADAL" clId="{F8AD0E24-C71A-4377-8BD9-8952809AAF61}" dt="2021-02-02T20:15:40.758" v="0"/>
        <pc:sldMkLst>
          <pc:docMk/>
          <pc:sldMk cId="1184846010" sldId="301"/>
        </pc:sldMkLst>
      </pc:sldChg>
    </pc:docChg>
  </pc:docChgLst>
  <pc:docChgLst>
    <pc:chgData name="Christine Weidner" userId="S::c.weidner@utoronto.ca::9968df3b-1629-4fe8-b668-831b41c7d950" providerId="AD" clId="Web-{25D8BE23-B2AB-6343-D295-9F24C538452E}"/>
    <pc:docChg chg="modSld">
      <pc:chgData name="Christine Weidner" userId="S::c.weidner@utoronto.ca::9968df3b-1629-4fe8-b668-831b41c7d950" providerId="AD" clId="Web-{25D8BE23-B2AB-6343-D295-9F24C538452E}" dt="2021-02-02T18:00:43.472" v="142"/>
      <pc:docMkLst>
        <pc:docMk/>
      </pc:docMkLst>
      <pc:sldChg chg="addCm">
        <pc:chgData name="Christine Weidner" userId="S::c.weidner@utoronto.ca::9968df3b-1629-4fe8-b668-831b41c7d950" providerId="AD" clId="Web-{25D8BE23-B2AB-6343-D295-9F24C538452E}" dt="2021-02-02T17:55:01.143" v="116"/>
        <pc:sldMkLst>
          <pc:docMk/>
          <pc:sldMk cId="4161068353" sldId="294"/>
        </pc:sldMkLst>
      </pc:sldChg>
      <pc:sldChg chg="modSp addCm">
        <pc:chgData name="Christine Weidner" userId="S::c.weidner@utoronto.ca::9968df3b-1629-4fe8-b668-831b41c7d950" providerId="AD" clId="Web-{25D8BE23-B2AB-6343-D295-9F24C538452E}" dt="2021-02-02T18:00:43.472" v="142"/>
        <pc:sldMkLst>
          <pc:docMk/>
          <pc:sldMk cId="2431229950" sldId="299"/>
        </pc:sldMkLst>
        <pc:spChg chg="mod">
          <ac:chgData name="Christine Weidner" userId="S::c.weidner@utoronto.ca::9968df3b-1629-4fe8-b668-831b41c7d950" providerId="AD" clId="Web-{25D8BE23-B2AB-6343-D295-9F24C538452E}" dt="2021-02-02T18:00:12.816" v="141" actId="20577"/>
          <ac:spMkLst>
            <pc:docMk/>
            <pc:sldMk cId="2431229950" sldId="299"/>
            <ac:spMk id="3" creationId="{00000000-0000-0000-0000-000000000000}"/>
          </ac:spMkLst>
        </pc:spChg>
      </pc:sldChg>
      <pc:sldChg chg="modSp addCm">
        <pc:chgData name="Christine Weidner" userId="S::c.weidner@utoronto.ca::9968df3b-1629-4fe8-b668-831b41c7d950" providerId="AD" clId="Web-{25D8BE23-B2AB-6343-D295-9F24C538452E}" dt="2021-02-02T17:42:51.516" v="37"/>
        <pc:sldMkLst>
          <pc:docMk/>
          <pc:sldMk cId="1184846010" sldId="301"/>
        </pc:sldMkLst>
        <pc:spChg chg="mod">
          <ac:chgData name="Christine Weidner" userId="S::c.weidner@utoronto.ca::9968df3b-1629-4fe8-b668-831b41c7d950" providerId="AD" clId="Web-{25D8BE23-B2AB-6343-D295-9F24C538452E}" dt="2021-02-02T17:42:29.641" v="36" actId="20577"/>
          <ac:spMkLst>
            <pc:docMk/>
            <pc:sldMk cId="1184846010" sldId="301"/>
            <ac:spMk id="5" creationId="{00000000-0000-0000-0000-000000000000}"/>
          </ac:spMkLst>
        </pc:spChg>
      </pc:sldChg>
      <pc:sldChg chg="modSp addCm">
        <pc:chgData name="Christine Weidner" userId="S::c.weidner@utoronto.ca::9968df3b-1629-4fe8-b668-831b41c7d950" providerId="AD" clId="Web-{25D8BE23-B2AB-6343-D295-9F24C538452E}" dt="2021-02-02T17:52:28.299" v="114"/>
        <pc:sldMkLst>
          <pc:docMk/>
          <pc:sldMk cId="3815300962" sldId="302"/>
        </pc:sldMkLst>
        <pc:spChg chg="mod">
          <ac:chgData name="Christine Weidner" userId="S::c.weidner@utoronto.ca::9968df3b-1629-4fe8-b668-831b41c7d950" providerId="AD" clId="Web-{25D8BE23-B2AB-6343-D295-9F24C538452E}" dt="2021-02-02T17:52:04.830" v="113" actId="20577"/>
          <ac:spMkLst>
            <pc:docMk/>
            <pc:sldMk cId="3815300962" sldId="302"/>
            <ac:spMk id="3" creationId="{EAAB4EB1-B95B-4EC5-A709-22840C56D1A8}"/>
          </ac:spMkLst>
        </pc:spChg>
      </pc:sldChg>
      <pc:sldChg chg="modSp addCm">
        <pc:chgData name="Christine Weidner" userId="S::c.weidner@utoronto.ca::9968df3b-1629-4fe8-b668-831b41c7d950" providerId="AD" clId="Web-{25D8BE23-B2AB-6343-D295-9F24C538452E}" dt="2021-02-02T17:58:10.987" v="138"/>
        <pc:sldMkLst>
          <pc:docMk/>
          <pc:sldMk cId="1943953509" sldId="317"/>
        </pc:sldMkLst>
        <pc:spChg chg="mod">
          <ac:chgData name="Christine Weidner" userId="S::c.weidner@utoronto.ca::9968df3b-1629-4fe8-b668-831b41c7d950" providerId="AD" clId="Web-{25D8BE23-B2AB-6343-D295-9F24C538452E}" dt="2021-02-02T17:56:04.425" v="122" actId="20577"/>
          <ac:spMkLst>
            <pc:docMk/>
            <pc:sldMk cId="1943953509" sldId="317"/>
            <ac:spMk id="2" creationId="{FA34BF0E-453C-4602-8EB6-713770F93432}"/>
          </ac:spMkLst>
        </pc:spChg>
        <pc:spChg chg="mod">
          <ac:chgData name="Christine Weidner" userId="S::c.weidner@utoronto.ca::9968df3b-1629-4fe8-b668-831b41c7d950" providerId="AD" clId="Web-{25D8BE23-B2AB-6343-D295-9F24C538452E}" dt="2021-02-02T17:57:32.065" v="137" actId="20577"/>
          <ac:spMkLst>
            <pc:docMk/>
            <pc:sldMk cId="1943953509" sldId="317"/>
            <ac:spMk id="3" creationId="{EAAB4EB1-B95B-4EC5-A709-22840C56D1A8}"/>
          </ac:spMkLst>
        </pc:spChg>
      </pc:sldChg>
    </pc:docChg>
  </pc:docChgLst>
  <pc:docChgLst>
    <pc:chgData name="Irene Tang" userId="S::irn.tang@utoronto.ca::712d4a6b-b5df-49d8-a154-8aaa9fe48e4c" providerId="AD" clId="Web-{047F8804-096F-6037-6416-B2CDC59F804A}"/>
    <pc:docChg chg="modSld">
      <pc:chgData name="Irene Tang" userId="S::irn.tang@utoronto.ca::712d4a6b-b5df-49d8-a154-8aaa9fe48e4c" providerId="AD" clId="Web-{047F8804-096F-6037-6416-B2CDC59F804A}" dt="2021-02-03T12:18:25.005" v="15" actId="20577"/>
      <pc:docMkLst>
        <pc:docMk/>
      </pc:docMkLst>
      <pc:sldChg chg="modSp addCm delCm">
        <pc:chgData name="Irene Tang" userId="S::irn.tang@utoronto.ca::712d4a6b-b5df-49d8-a154-8aaa9fe48e4c" providerId="AD" clId="Web-{047F8804-096F-6037-6416-B2CDC59F804A}" dt="2021-02-03T12:16:22.988" v="7"/>
        <pc:sldMkLst>
          <pc:docMk/>
          <pc:sldMk cId="1184846010" sldId="301"/>
        </pc:sldMkLst>
        <pc:spChg chg="mod">
          <ac:chgData name="Irene Tang" userId="S::irn.tang@utoronto.ca::712d4a6b-b5df-49d8-a154-8aaa9fe48e4c" providerId="AD" clId="Web-{047F8804-096F-6037-6416-B2CDC59F804A}" dt="2021-02-03T12:15:14.332" v="4" actId="20577"/>
          <ac:spMkLst>
            <pc:docMk/>
            <pc:sldMk cId="1184846010" sldId="301"/>
            <ac:spMk id="5" creationId="{00000000-0000-0000-0000-000000000000}"/>
          </ac:spMkLst>
        </pc:spChg>
      </pc:sldChg>
      <pc:sldChg chg="modSp">
        <pc:chgData name="Irene Tang" userId="S::irn.tang@utoronto.ca::712d4a6b-b5df-49d8-a154-8aaa9fe48e4c" providerId="AD" clId="Web-{047F8804-096F-6037-6416-B2CDC59F804A}" dt="2021-02-03T12:17:00.879" v="9" actId="20577"/>
        <pc:sldMkLst>
          <pc:docMk/>
          <pc:sldMk cId="3815300962" sldId="302"/>
        </pc:sldMkLst>
        <pc:spChg chg="mod">
          <ac:chgData name="Irene Tang" userId="S::irn.tang@utoronto.ca::712d4a6b-b5df-49d8-a154-8aaa9fe48e4c" providerId="AD" clId="Web-{047F8804-096F-6037-6416-B2CDC59F804A}" dt="2021-02-03T12:17:00.879" v="9" actId="20577"/>
          <ac:spMkLst>
            <pc:docMk/>
            <pc:sldMk cId="3815300962" sldId="302"/>
            <ac:spMk id="3" creationId="{EAAB4EB1-B95B-4EC5-A709-22840C56D1A8}"/>
          </ac:spMkLst>
        </pc:spChg>
      </pc:sldChg>
      <pc:sldChg chg="modSp">
        <pc:chgData name="Irene Tang" userId="S::irn.tang@utoronto.ca::712d4a6b-b5df-49d8-a154-8aaa9fe48e4c" providerId="AD" clId="Web-{047F8804-096F-6037-6416-B2CDC59F804A}" dt="2021-02-03T12:18:25.005" v="15" actId="20577"/>
        <pc:sldMkLst>
          <pc:docMk/>
          <pc:sldMk cId="2651966864" sldId="314"/>
        </pc:sldMkLst>
        <pc:spChg chg="mod">
          <ac:chgData name="Irene Tang" userId="S::irn.tang@utoronto.ca::712d4a6b-b5df-49d8-a154-8aaa9fe48e4c" providerId="AD" clId="Web-{047F8804-096F-6037-6416-B2CDC59F804A}" dt="2021-02-03T12:18:25.005" v="15" actId="20577"/>
          <ac:spMkLst>
            <pc:docMk/>
            <pc:sldMk cId="2651966864" sldId="314"/>
            <ac:spMk id="5" creationId="{00000000-0000-0000-0000-000000000000}"/>
          </ac:spMkLst>
        </pc:spChg>
      </pc:sldChg>
    </pc:docChg>
  </pc:docChgLst>
  <pc:docChgLst>
    <pc:chgData name="Ronald Ng" userId="8f255dbf-7500-44ae-a2c2-228e8d585254" providerId="ADAL" clId="{A6C70CEA-9A5E-4228-98EF-48BC836834A6}"/>
    <pc:docChg chg="undo redo custSel addSld delSld modSld sldOrd modMainMaster">
      <pc:chgData name="Ronald Ng" userId="8f255dbf-7500-44ae-a2c2-228e8d585254" providerId="ADAL" clId="{A6C70CEA-9A5E-4228-98EF-48BC836834A6}" dt="2021-01-22T15:17:02.682" v="10089" actId="2711"/>
      <pc:docMkLst>
        <pc:docMk/>
      </pc:docMkLst>
      <pc:sldChg chg="addSp modSp ord">
        <pc:chgData name="Ronald Ng" userId="8f255dbf-7500-44ae-a2c2-228e8d585254" providerId="ADAL" clId="{A6C70CEA-9A5E-4228-98EF-48BC836834A6}" dt="2021-01-22T12:45:05.950" v="5897" actId="1038"/>
        <pc:sldMkLst>
          <pc:docMk/>
          <pc:sldMk cId="4161068353" sldId="294"/>
        </pc:sldMkLst>
        <pc:spChg chg="mod">
          <ac:chgData name="Ronald Ng" userId="8f255dbf-7500-44ae-a2c2-228e8d585254" providerId="ADAL" clId="{A6C70CEA-9A5E-4228-98EF-48BC836834A6}" dt="2021-01-21T22:06:36.942" v="2634" actId="207"/>
          <ac:spMkLst>
            <pc:docMk/>
            <pc:sldMk cId="4161068353" sldId="294"/>
            <ac:spMk id="2" creationId="{00000000-0000-0000-0000-000000000000}"/>
          </ac:spMkLst>
        </pc:spChg>
        <pc:spChg chg="add mod">
          <ac:chgData name="Ronald Ng" userId="8f255dbf-7500-44ae-a2c2-228e8d585254" providerId="ADAL" clId="{A6C70CEA-9A5E-4228-98EF-48BC836834A6}" dt="2021-01-22T12:44:24.646" v="5893" actId="1076"/>
          <ac:spMkLst>
            <pc:docMk/>
            <pc:sldMk cId="4161068353" sldId="294"/>
            <ac:spMk id="4" creationId="{044034BE-4EFA-46EA-BBDD-2506A42E820D}"/>
          </ac:spMkLst>
        </pc:spChg>
        <pc:spChg chg="mod">
          <ac:chgData name="Ronald Ng" userId="8f255dbf-7500-44ae-a2c2-228e8d585254" providerId="ADAL" clId="{A6C70CEA-9A5E-4228-98EF-48BC836834A6}" dt="2021-01-21T22:15:56.614" v="2853" actId="1076"/>
          <ac:spMkLst>
            <pc:docMk/>
            <pc:sldMk cId="4161068353" sldId="294"/>
            <ac:spMk id="5" creationId="{00000000-0000-0000-0000-000000000000}"/>
          </ac:spMkLst>
        </pc:spChg>
        <pc:spChg chg="add mod">
          <ac:chgData name="Ronald Ng" userId="8f255dbf-7500-44ae-a2c2-228e8d585254" providerId="ADAL" clId="{A6C70CEA-9A5E-4228-98EF-48BC836834A6}" dt="2021-01-22T12:45:05.950" v="5897" actId="1038"/>
          <ac:spMkLst>
            <pc:docMk/>
            <pc:sldMk cId="4161068353" sldId="294"/>
            <ac:spMk id="9" creationId="{08098B15-8A4A-4471-9D01-D8BEB6D173A3}"/>
          </ac:spMkLst>
        </pc:spChg>
        <pc:spChg chg="add mod">
          <ac:chgData name="Ronald Ng" userId="8f255dbf-7500-44ae-a2c2-228e8d585254" providerId="ADAL" clId="{A6C70CEA-9A5E-4228-98EF-48BC836834A6}" dt="2021-01-22T12:44:27.262" v="5894" actId="1076"/>
          <ac:spMkLst>
            <pc:docMk/>
            <pc:sldMk cId="4161068353" sldId="294"/>
            <ac:spMk id="14" creationId="{22DE266A-D3A8-4AB7-9F77-ED21567BFF4F}"/>
          </ac:spMkLst>
        </pc:spChg>
        <pc:spChg chg="add mod">
          <ac:chgData name="Ronald Ng" userId="8f255dbf-7500-44ae-a2c2-228e8d585254" providerId="ADAL" clId="{A6C70CEA-9A5E-4228-98EF-48BC836834A6}" dt="2021-01-22T12:44:53.701" v="5895" actId="1076"/>
          <ac:spMkLst>
            <pc:docMk/>
            <pc:sldMk cId="4161068353" sldId="294"/>
            <ac:spMk id="15" creationId="{321891F5-E9EA-47FB-85C8-067BA2249645}"/>
          </ac:spMkLst>
        </pc:spChg>
        <pc:spChg chg="add mod">
          <ac:chgData name="Ronald Ng" userId="8f255dbf-7500-44ae-a2c2-228e8d585254" providerId="ADAL" clId="{A6C70CEA-9A5E-4228-98EF-48BC836834A6}" dt="2021-01-21T23:02:59.785" v="4951" actId="2711"/>
          <ac:spMkLst>
            <pc:docMk/>
            <pc:sldMk cId="4161068353" sldId="294"/>
            <ac:spMk id="30" creationId="{59D6C337-735F-4EB2-B7C9-45D73E2EBBB5}"/>
          </ac:spMkLst>
        </pc:spChg>
        <pc:grpChg chg="add mod">
          <ac:chgData name="Ronald Ng" userId="8f255dbf-7500-44ae-a2c2-228e8d585254" providerId="ADAL" clId="{A6C70CEA-9A5E-4228-98EF-48BC836834A6}" dt="2021-01-21T22:25:23.908" v="2867" actId="1076"/>
          <ac:grpSpMkLst>
            <pc:docMk/>
            <pc:sldMk cId="4161068353" sldId="294"/>
            <ac:grpSpMk id="26" creationId="{9301F489-C8C8-4050-BE17-09F63F8ED7E1}"/>
          </ac:grpSpMkLst>
        </pc:grpChg>
        <pc:picChg chg="add mod">
          <ac:chgData name="Ronald Ng" userId="8f255dbf-7500-44ae-a2c2-228e8d585254" providerId="ADAL" clId="{A6C70CEA-9A5E-4228-98EF-48BC836834A6}" dt="2021-01-21T22:09:53.972" v="2814" actId="1076"/>
          <ac:picMkLst>
            <pc:docMk/>
            <pc:sldMk cId="4161068353" sldId="294"/>
            <ac:picMk id="6" creationId="{371D3B1B-531D-4C92-ADFB-36C48722CBA2}"/>
          </ac:picMkLst>
        </pc:picChg>
        <pc:picChg chg="add mod">
          <ac:chgData name="Ronald Ng" userId="8f255dbf-7500-44ae-a2c2-228e8d585254" providerId="ADAL" clId="{A6C70CEA-9A5E-4228-98EF-48BC836834A6}" dt="2021-01-21T22:11:20.208" v="2833" actId="1076"/>
          <ac:picMkLst>
            <pc:docMk/>
            <pc:sldMk cId="4161068353" sldId="294"/>
            <ac:picMk id="7" creationId="{DAFA86FE-12A2-410F-92E6-ACEFFAD5CBB4}"/>
          </ac:picMkLst>
        </pc:picChg>
        <pc:picChg chg="add mod">
          <ac:chgData name="Ronald Ng" userId="8f255dbf-7500-44ae-a2c2-228e8d585254" providerId="ADAL" clId="{A6C70CEA-9A5E-4228-98EF-48BC836834A6}" dt="2021-01-21T22:11:33.187" v="2836" actId="1076"/>
          <ac:picMkLst>
            <pc:docMk/>
            <pc:sldMk cId="4161068353" sldId="294"/>
            <ac:picMk id="8" creationId="{5EE06FC6-202B-4BCB-9B6D-C3DC96648C88}"/>
          </ac:picMkLst>
        </pc:picChg>
        <pc:picChg chg="add mod">
          <ac:chgData name="Ronald Ng" userId="8f255dbf-7500-44ae-a2c2-228e8d585254" providerId="ADAL" clId="{A6C70CEA-9A5E-4228-98EF-48BC836834A6}" dt="2021-01-21T22:08:59.948" v="2804" actId="1076"/>
          <ac:picMkLst>
            <pc:docMk/>
            <pc:sldMk cId="4161068353" sldId="294"/>
            <ac:picMk id="12" creationId="{A4090916-71B4-41E5-A80C-1ADCBA269882}"/>
          </ac:picMkLst>
        </pc:picChg>
        <pc:cxnChg chg="add mod">
          <ac:chgData name="Ronald Ng" userId="8f255dbf-7500-44ae-a2c2-228e8d585254" providerId="ADAL" clId="{A6C70CEA-9A5E-4228-98EF-48BC836834A6}" dt="2021-01-21T22:15:37.047" v="2848" actId="14100"/>
          <ac:cxnSpMkLst>
            <pc:docMk/>
            <pc:sldMk cId="4161068353" sldId="294"/>
            <ac:cxnSpMk id="10" creationId="{09C40879-2DC1-47A0-81AB-CCBE48624713}"/>
          </ac:cxnSpMkLst>
        </pc:cxnChg>
        <pc:cxnChg chg="add mod">
          <ac:chgData name="Ronald Ng" userId="8f255dbf-7500-44ae-a2c2-228e8d585254" providerId="ADAL" clId="{A6C70CEA-9A5E-4228-98EF-48BC836834A6}" dt="2021-01-21T22:11:42.079" v="2839" actId="14100"/>
          <ac:cxnSpMkLst>
            <pc:docMk/>
            <pc:sldMk cId="4161068353" sldId="294"/>
            <ac:cxnSpMk id="11" creationId="{1894916F-74A6-4B35-B39F-0BDB20D9A804}"/>
          </ac:cxnSpMkLst>
        </pc:cxnChg>
        <pc:cxnChg chg="add mod">
          <ac:chgData name="Ronald Ng" userId="8f255dbf-7500-44ae-a2c2-228e8d585254" providerId="ADAL" clId="{A6C70CEA-9A5E-4228-98EF-48BC836834A6}" dt="2021-01-21T22:11:39.588" v="2838" actId="14100"/>
          <ac:cxnSpMkLst>
            <pc:docMk/>
            <pc:sldMk cId="4161068353" sldId="294"/>
            <ac:cxnSpMk id="13" creationId="{C9D58473-6003-4318-8003-13D50D24D407}"/>
          </ac:cxnSpMkLst>
        </pc:cxnChg>
      </pc:sldChg>
      <pc:sldChg chg="del">
        <pc:chgData name="Ronald Ng" userId="8f255dbf-7500-44ae-a2c2-228e8d585254" providerId="ADAL" clId="{A6C70CEA-9A5E-4228-98EF-48BC836834A6}" dt="2021-01-21T20:48:30.452" v="86" actId="2696"/>
        <pc:sldMkLst>
          <pc:docMk/>
          <pc:sldMk cId="1443969954" sldId="296"/>
        </pc:sldMkLst>
      </pc:sldChg>
      <pc:sldChg chg="modSp del ord">
        <pc:chgData name="Ronald Ng" userId="8f255dbf-7500-44ae-a2c2-228e8d585254" providerId="ADAL" clId="{A6C70CEA-9A5E-4228-98EF-48BC836834A6}" dt="2021-01-22T14:38:37.096" v="9990" actId="2696"/>
        <pc:sldMkLst>
          <pc:docMk/>
          <pc:sldMk cId="4174241469" sldId="298"/>
        </pc:sldMkLst>
        <pc:spChg chg="mod">
          <ac:chgData name="Ronald Ng" userId="8f255dbf-7500-44ae-a2c2-228e8d585254" providerId="ADAL" clId="{A6C70CEA-9A5E-4228-98EF-48BC836834A6}" dt="2021-01-21T20:47:44.867" v="23" actId="20577"/>
          <ac:spMkLst>
            <pc:docMk/>
            <pc:sldMk cId="4174241469" sldId="298"/>
            <ac:spMk id="2" creationId="{00000000-0000-0000-0000-000000000000}"/>
          </ac:spMkLst>
        </pc:spChg>
        <pc:spChg chg="mod">
          <ac:chgData name="Ronald Ng" userId="8f255dbf-7500-44ae-a2c2-228e8d585254" providerId="ADAL" clId="{A6C70CEA-9A5E-4228-98EF-48BC836834A6}" dt="2021-01-21T20:47:43.351" v="20" actId="20577"/>
          <ac:spMkLst>
            <pc:docMk/>
            <pc:sldMk cId="4174241469" sldId="298"/>
            <ac:spMk id="3" creationId="{00000000-0000-0000-0000-000000000000}"/>
          </ac:spMkLst>
        </pc:spChg>
      </pc:sldChg>
      <pc:sldChg chg="modSp">
        <pc:chgData name="Ronald Ng" userId="8f255dbf-7500-44ae-a2c2-228e8d585254" providerId="ADAL" clId="{A6C70CEA-9A5E-4228-98EF-48BC836834A6}" dt="2021-01-22T12:36:47.278" v="5611" actId="207"/>
        <pc:sldMkLst>
          <pc:docMk/>
          <pc:sldMk cId="2431229950" sldId="299"/>
        </pc:sldMkLst>
        <pc:spChg chg="mod">
          <ac:chgData name="Ronald Ng" userId="8f255dbf-7500-44ae-a2c2-228e8d585254" providerId="ADAL" clId="{A6C70CEA-9A5E-4228-98EF-48BC836834A6}" dt="2021-01-22T12:36:47.278" v="5611" actId="207"/>
          <ac:spMkLst>
            <pc:docMk/>
            <pc:sldMk cId="2431229950" sldId="299"/>
            <ac:spMk id="2" creationId="{00000000-0000-0000-0000-000000000000}"/>
          </ac:spMkLst>
        </pc:spChg>
        <pc:spChg chg="mod">
          <ac:chgData name="Ronald Ng" userId="8f255dbf-7500-44ae-a2c2-228e8d585254" providerId="ADAL" clId="{A6C70CEA-9A5E-4228-98EF-48BC836834A6}" dt="2021-01-21T20:48:23.500" v="85" actId="20577"/>
          <ac:spMkLst>
            <pc:docMk/>
            <pc:sldMk cId="2431229950" sldId="299"/>
            <ac:spMk id="3" creationId="{00000000-0000-0000-0000-000000000000}"/>
          </ac:spMkLst>
        </pc:spChg>
      </pc:sldChg>
      <pc:sldChg chg="addSp delSp modSp add ord">
        <pc:chgData name="Ronald Ng" userId="8f255dbf-7500-44ae-a2c2-228e8d585254" providerId="ADAL" clId="{A6C70CEA-9A5E-4228-98EF-48BC836834A6}" dt="2021-01-21T21:53:10.421" v="1748" actId="20577"/>
        <pc:sldMkLst>
          <pc:docMk/>
          <pc:sldMk cId="1652467569" sldId="300"/>
        </pc:sldMkLst>
        <pc:spChg chg="mod">
          <ac:chgData name="Ronald Ng" userId="8f255dbf-7500-44ae-a2c2-228e8d585254" providerId="ADAL" clId="{A6C70CEA-9A5E-4228-98EF-48BC836834A6}" dt="2021-01-21T21:48:10.329" v="1740"/>
          <ac:spMkLst>
            <pc:docMk/>
            <pc:sldMk cId="1652467569" sldId="300"/>
            <ac:spMk id="2" creationId="{00000000-0000-0000-0000-000000000000}"/>
          </ac:spMkLst>
        </pc:spChg>
        <pc:spChg chg="mod">
          <ac:chgData name="Ronald Ng" userId="8f255dbf-7500-44ae-a2c2-228e8d585254" providerId="ADAL" clId="{A6C70CEA-9A5E-4228-98EF-48BC836834A6}" dt="2021-01-21T21:53:10.421" v="1748" actId="20577"/>
          <ac:spMkLst>
            <pc:docMk/>
            <pc:sldMk cId="1652467569" sldId="300"/>
            <ac:spMk id="3" creationId="{00000000-0000-0000-0000-000000000000}"/>
          </ac:spMkLst>
        </pc:spChg>
        <pc:spChg chg="del">
          <ac:chgData name="Ronald Ng" userId="8f255dbf-7500-44ae-a2c2-228e8d585254" providerId="ADAL" clId="{A6C70CEA-9A5E-4228-98EF-48BC836834A6}" dt="2021-01-21T21:52:41.280" v="1741" actId="931"/>
          <ac:spMkLst>
            <pc:docMk/>
            <pc:sldMk cId="1652467569" sldId="300"/>
            <ac:spMk id="5" creationId="{00000000-0000-0000-0000-000000000000}"/>
          </ac:spMkLst>
        </pc:spChg>
        <pc:picChg chg="add mod">
          <ac:chgData name="Ronald Ng" userId="8f255dbf-7500-44ae-a2c2-228e8d585254" providerId="ADAL" clId="{A6C70CEA-9A5E-4228-98EF-48BC836834A6}" dt="2021-01-21T21:52:41.280" v="1741" actId="931"/>
          <ac:picMkLst>
            <pc:docMk/>
            <pc:sldMk cId="1652467569" sldId="300"/>
            <ac:picMk id="7" creationId="{404B6ECE-0904-4115-A04E-BAD48507EFA9}"/>
          </ac:picMkLst>
        </pc:picChg>
      </pc:sldChg>
      <pc:sldChg chg="addSp delSp modSp add">
        <pc:chgData name="Ronald Ng" userId="8f255dbf-7500-44ae-a2c2-228e8d585254" providerId="ADAL" clId="{A6C70CEA-9A5E-4228-98EF-48BC836834A6}" dt="2021-01-22T14:23:53.475" v="9929" actId="1076"/>
        <pc:sldMkLst>
          <pc:docMk/>
          <pc:sldMk cId="1184846010" sldId="301"/>
        </pc:sldMkLst>
        <pc:spChg chg="mod">
          <ac:chgData name="Ronald Ng" userId="8f255dbf-7500-44ae-a2c2-228e8d585254" providerId="ADAL" clId="{A6C70CEA-9A5E-4228-98EF-48BC836834A6}" dt="2021-01-21T21:22:22.486" v="988" actId="5793"/>
          <ac:spMkLst>
            <pc:docMk/>
            <pc:sldMk cId="1184846010" sldId="301"/>
            <ac:spMk id="2" creationId="{00000000-0000-0000-0000-000000000000}"/>
          </ac:spMkLst>
        </pc:spChg>
        <pc:spChg chg="add del mod">
          <ac:chgData name="Ronald Ng" userId="8f255dbf-7500-44ae-a2c2-228e8d585254" providerId="ADAL" clId="{A6C70CEA-9A5E-4228-98EF-48BC836834A6}" dt="2021-01-21T20:57:34.427" v="845"/>
          <ac:spMkLst>
            <pc:docMk/>
            <pc:sldMk cId="1184846010" sldId="301"/>
            <ac:spMk id="4" creationId="{F244425C-2689-4C8E-B1DD-2B76A8B60081}"/>
          </ac:spMkLst>
        </pc:spChg>
        <pc:spChg chg="mod">
          <ac:chgData name="Ronald Ng" userId="8f255dbf-7500-44ae-a2c2-228e8d585254" providerId="ADAL" clId="{A6C70CEA-9A5E-4228-98EF-48BC836834A6}" dt="2021-01-22T12:37:39.615" v="5617" actId="20577"/>
          <ac:spMkLst>
            <pc:docMk/>
            <pc:sldMk cId="1184846010" sldId="301"/>
            <ac:spMk id="5" creationId="{00000000-0000-0000-0000-000000000000}"/>
          </ac:spMkLst>
        </pc:spChg>
        <pc:spChg chg="add del mod">
          <ac:chgData name="Ronald Ng" userId="8f255dbf-7500-44ae-a2c2-228e8d585254" providerId="ADAL" clId="{A6C70CEA-9A5E-4228-98EF-48BC836834A6}" dt="2021-01-21T21:11:15.213" v="937" actId="478"/>
          <ac:spMkLst>
            <pc:docMk/>
            <pc:sldMk cId="1184846010" sldId="301"/>
            <ac:spMk id="12" creationId="{CB06FFC0-9A82-4C12-8144-4E06F16BC6A9}"/>
          </ac:spMkLst>
        </pc:spChg>
        <pc:spChg chg="add del mod">
          <ac:chgData name="Ronald Ng" userId="8f255dbf-7500-44ae-a2c2-228e8d585254" providerId="ADAL" clId="{A6C70CEA-9A5E-4228-98EF-48BC836834A6}" dt="2021-01-21T21:12:16.286" v="950" actId="478"/>
          <ac:spMkLst>
            <pc:docMk/>
            <pc:sldMk cId="1184846010" sldId="301"/>
            <ac:spMk id="13" creationId="{7A74A18A-0688-4257-AD96-9BCC387450E9}"/>
          </ac:spMkLst>
        </pc:spChg>
        <pc:spChg chg="add del mod">
          <ac:chgData name="Ronald Ng" userId="8f255dbf-7500-44ae-a2c2-228e8d585254" providerId="ADAL" clId="{A6C70CEA-9A5E-4228-98EF-48BC836834A6}" dt="2021-01-21T21:20:16.693" v="965"/>
          <ac:spMkLst>
            <pc:docMk/>
            <pc:sldMk cId="1184846010" sldId="301"/>
            <ac:spMk id="14" creationId="{F870D698-79D2-46AE-8356-A1A6E9460D5F}"/>
          </ac:spMkLst>
        </pc:spChg>
        <pc:spChg chg="add del mod">
          <ac:chgData name="Ronald Ng" userId="8f255dbf-7500-44ae-a2c2-228e8d585254" providerId="ADAL" clId="{A6C70CEA-9A5E-4228-98EF-48BC836834A6}" dt="2021-01-21T21:20:16.693" v="965"/>
          <ac:spMkLst>
            <pc:docMk/>
            <pc:sldMk cId="1184846010" sldId="301"/>
            <ac:spMk id="15" creationId="{69100869-12E4-4515-BB4D-11199A394D64}"/>
          </ac:spMkLst>
        </pc:spChg>
        <pc:spChg chg="add del">
          <ac:chgData name="Ronald Ng" userId="8f255dbf-7500-44ae-a2c2-228e8d585254" providerId="ADAL" clId="{A6C70CEA-9A5E-4228-98EF-48BC836834A6}" dt="2021-01-21T21:20:32.961" v="967"/>
          <ac:spMkLst>
            <pc:docMk/>
            <pc:sldMk cId="1184846010" sldId="301"/>
            <ac:spMk id="16" creationId="{ABE91489-4E3A-4A0E-8183-8301A2A0CBC0}"/>
          </ac:spMkLst>
        </pc:spChg>
        <pc:grpChg chg="add del">
          <ac:chgData name="Ronald Ng" userId="8f255dbf-7500-44ae-a2c2-228e8d585254" providerId="ADAL" clId="{A6C70CEA-9A5E-4228-98EF-48BC836834A6}" dt="2021-01-21T20:57:39.571" v="847"/>
          <ac:grpSpMkLst>
            <pc:docMk/>
            <pc:sldMk cId="1184846010" sldId="301"/>
            <ac:grpSpMk id="6" creationId="{4AB0A2A1-FA88-4C9B-87EB-181DF8D42F59}"/>
          </ac:grpSpMkLst>
        </pc:grpChg>
        <pc:grpChg chg="add mod">
          <ac:chgData name="Ronald Ng" userId="8f255dbf-7500-44ae-a2c2-228e8d585254" providerId="ADAL" clId="{A6C70CEA-9A5E-4228-98EF-48BC836834A6}" dt="2021-01-22T14:23:53.475" v="9929" actId="1076"/>
          <ac:grpSpMkLst>
            <pc:docMk/>
            <pc:sldMk cId="1184846010" sldId="301"/>
            <ac:grpSpMk id="20" creationId="{89A74E80-EACE-45F1-9B2C-CDF49108D5EC}"/>
          </ac:grpSpMkLst>
        </pc:grpChg>
        <pc:picChg chg="add del mod">
          <ac:chgData name="Ronald Ng" userId="8f255dbf-7500-44ae-a2c2-228e8d585254" providerId="ADAL" clId="{A6C70CEA-9A5E-4228-98EF-48BC836834A6}" dt="2021-01-21T21:02:52.997" v="852" actId="478"/>
          <ac:picMkLst>
            <pc:docMk/>
            <pc:sldMk cId="1184846010" sldId="301"/>
            <ac:picMk id="3" creationId="{AC81807A-3AF6-450C-A142-BA9DEB764F25}"/>
          </ac:picMkLst>
        </pc:picChg>
        <pc:picChg chg="add del mod">
          <ac:chgData name="Ronald Ng" userId="8f255dbf-7500-44ae-a2c2-228e8d585254" providerId="ADAL" clId="{A6C70CEA-9A5E-4228-98EF-48BC836834A6}" dt="2021-01-21T21:20:47.319" v="974" actId="478"/>
          <ac:picMkLst>
            <pc:docMk/>
            <pc:sldMk cId="1184846010" sldId="301"/>
            <ac:picMk id="17" creationId="{03452FEB-D2E6-45B2-9E6B-468C2F7B4BEF}"/>
          </ac:picMkLst>
        </pc:picChg>
        <pc:picChg chg="add del mod">
          <ac:chgData name="Ronald Ng" userId="8f255dbf-7500-44ae-a2c2-228e8d585254" providerId="ADAL" clId="{A6C70CEA-9A5E-4228-98EF-48BC836834A6}" dt="2021-01-21T21:20:58.953" v="977" actId="478"/>
          <ac:picMkLst>
            <pc:docMk/>
            <pc:sldMk cId="1184846010" sldId="301"/>
            <ac:picMk id="18" creationId="{3DB7C4A2-AED0-44ED-9ACA-3299E104211B}"/>
          </ac:picMkLst>
        </pc:picChg>
        <pc:picChg chg="add del mod">
          <ac:chgData name="Ronald Ng" userId="8f255dbf-7500-44ae-a2c2-228e8d585254" providerId="ADAL" clId="{A6C70CEA-9A5E-4228-98EF-48BC836834A6}" dt="2021-01-21T21:28:39.850" v="1365" actId="478"/>
          <ac:picMkLst>
            <pc:docMk/>
            <pc:sldMk cId="1184846010" sldId="301"/>
            <ac:picMk id="19" creationId="{CF7121AD-A5AA-4099-BF8D-CCB11D803654}"/>
          </ac:picMkLst>
        </pc:picChg>
      </pc:sldChg>
      <pc:sldChg chg="addSp delSp modSp add ord">
        <pc:chgData name="Ronald Ng" userId="8f255dbf-7500-44ae-a2c2-228e8d585254" providerId="ADAL" clId="{A6C70CEA-9A5E-4228-98EF-48BC836834A6}" dt="2021-01-22T12:45:28.094" v="5904" actId="20577"/>
        <pc:sldMkLst>
          <pc:docMk/>
          <pc:sldMk cId="3815300962" sldId="302"/>
        </pc:sldMkLst>
        <pc:spChg chg="add del mod">
          <ac:chgData name="Ronald Ng" userId="8f255dbf-7500-44ae-a2c2-228e8d585254" providerId="ADAL" clId="{A6C70CEA-9A5E-4228-98EF-48BC836834A6}" dt="2021-01-21T22:27:13.462" v="2906" actId="207"/>
          <ac:spMkLst>
            <pc:docMk/>
            <pc:sldMk cId="3815300962" sldId="302"/>
            <ac:spMk id="2" creationId="{FA34BF0E-453C-4602-8EB6-713770F93432}"/>
          </ac:spMkLst>
        </pc:spChg>
        <pc:spChg chg="add del mod">
          <ac:chgData name="Ronald Ng" userId="8f255dbf-7500-44ae-a2c2-228e8d585254" providerId="ADAL" clId="{A6C70CEA-9A5E-4228-98EF-48BC836834A6}" dt="2021-01-22T12:45:28.094" v="5904" actId="20577"/>
          <ac:spMkLst>
            <pc:docMk/>
            <pc:sldMk cId="3815300962" sldId="302"/>
            <ac:spMk id="3" creationId="{EAAB4EB1-B95B-4EC5-A709-22840C56D1A8}"/>
          </ac:spMkLst>
        </pc:spChg>
        <pc:spChg chg="add del mod">
          <ac:chgData name="Ronald Ng" userId="8f255dbf-7500-44ae-a2c2-228e8d585254" providerId="ADAL" clId="{A6C70CEA-9A5E-4228-98EF-48BC836834A6}" dt="2021-01-21T21:06:27.394" v="863" actId="478"/>
          <ac:spMkLst>
            <pc:docMk/>
            <pc:sldMk cId="3815300962" sldId="302"/>
            <ac:spMk id="4" creationId="{C6D85F7F-7FD7-4DBE-A2A2-CAB16DF24DBE}"/>
          </ac:spMkLst>
        </pc:spChg>
        <pc:spChg chg="add del mod">
          <ac:chgData name="Ronald Ng" userId="8f255dbf-7500-44ae-a2c2-228e8d585254" providerId="ADAL" clId="{A6C70CEA-9A5E-4228-98EF-48BC836834A6}" dt="2021-01-21T21:04:00.168" v="861"/>
          <ac:spMkLst>
            <pc:docMk/>
            <pc:sldMk cId="3815300962" sldId="302"/>
            <ac:spMk id="5" creationId="{910CB13A-9FE3-47A3-9A30-7569A4E7795C}"/>
          </ac:spMkLst>
        </pc:spChg>
        <pc:spChg chg="add del mod">
          <ac:chgData name="Ronald Ng" userId="8f255dbf-7500-44ae-a2c2-228e8d585254" providerId="ADAL" clId="{A6C70CEA-9A5E-4228-98EF-48BC836834A6}" dt="2021-01-21T21:04:00.168" v="861"/>
          <ac:spMkLst>
            <pc:docMk/>
            <pc:sldMk cId="3815300962" sldId="302"/>
            <ac:spMk id="6" creationId="{317B0494-4A8C-4EB9-99D7-CC6D1D5B46C4}"/>
          </ac:spMkLst>
        </pc:spChg>
        <pc:graphicFrameChg chg="add mod">
          <ac:chgData name="Ronald Ng" userId="8f255dbf-7500-44ae-a2c2-228e8d585254" providerId="ADAL" clId="{A6C70CEA-9A5E-4228-98EF-48BC836834A6}" dt="2021-01-21T23:02:49.226" v="4950" actId="2711"/>
          <ac:graphicFrameMkLst>
            <pc:docMk/>
            <pc:sldMk cId="3815300962" sldId="302"/>
            <ac:graphicFrameMk id="7" creationId="{A144AB4F-056F-44CC-8928-EC4F07BB85F9}"/>
          </ac:graphicFrameMkLst>
        </pc:graphicFrameChg>
      </pc:sldChg>
      <pc:sldChg chg="addSp delSp modSp add">
        <pc:chgData name="Ronald Ng" userId="8f255dbf-7500-44ae-a2c2-228e8d585254" providerId="ADAL" clId="{A6C70CEA-9A5E-4228-98EF-48BC836834A6}" dt="2021-01-21T22:37:08.782" v="3478" actId="1076"/>
        <pc:sldMkLst>
          <pc:docMk/>
          <pc:sldMk cId="3914068103" sldId="303"/>
        </pc:sldMkLst>
        <pc:spChg chg="mod">
          <ac:chgData name="Ronald Ng" userId="8f255dbf-7500-44ae-a2c2-228e8d585254" providerId="ADAL" clId="{A6C70CEA-9A5E-4228-98EF-48BC836834A6}" dt="2021-01-21T21:22:38.256" v="996" actId="20577"/>
          <ac:spMkLst>
            <pc:docMk/>
            <pc:sldMk cId="3914068103" sldId="303"/>
            <ac:spMk id="2" creationId="{00000000-0000-0000-0000-000000000000}"/>
          </ac:spMkLst>
        </pc:spChg>
        <pc:spChg chg="mod">
          <ac:chgData name="Ronald Ng" userId="8f255dbf-7500-44ae-a2c2-228e8d585254" providerId="ADAL" clId="{A6C70CEA-9A5E-4228-98EF-48BC836834A6}" dt="2021-01-21T22:37:00.416" v="3477" actId="20577"/>
          <ac:spMkLst>
            <pc:docMk/>
            <pc:sldMk cId="3914068103" sldId="303"/>
            <ac:spMk id="5" creationId="{00000000-0000-0000-0000-000000000000}"/>
          </ac:spMkLst>
        </pc:spChg>
        <pc:spChg chg="mod topLvl">
          <ac:chgData name="Ronald Ng" userId="8f255dbf-7500-44ae-a2c2-228e8d585254" providerId="ADAL" clId="{A6C70CEA-9A5E-4228-98EF-48BC836834A6}" dt="2021-01-21T22:04:16.453" v="2582" actId="164"/>
          <ac:spMkLst>
            <pc:docMk/>
            <pc:sldMk cId="3914068103" sldId="303"/>
            <ac:spMk id="14" creationId="{EAE02148-9E30-4E97-84CA-773D63160FFE}"/>
          </ac:spMkLst>
        </pc:spChg>
        <pc:spChg chg="mod topLvl">
          <ac:chgData name="Ronald Ng" userId="8f255dbf-7500-44ae-a2c2-228e8d585254" providerId="ADAL" clId="{A6C70CEA-9A5E-4228-98EF-48BC836834A6}" dt="2021-01-21T22:04:16.453" v="2582" actId="164"/>
          <ac:spMkLst>
            <pc:docMk/>
            <pc:sldMk cId="3914068103" sldId="303"/>
            <ac:spMk id="15" creationId="{A5114BD7-7121-49EC-9535-2CC22636992B}"/>
          </ac:spMkLst>
        </pc:spChg>
        <pc:spChg chg="mod topLvl">
          <ac:chgData name="Ronald Ng" userId="8f255dbf-7500-44ae-a2c2-228e8d585254" providerId="ADAL" clId="{A6C70CEA-9A5E-4228-98EF-48BC836834A6}" dt="2021-01-21T22:04:28.659" v="2586" actId="164"/>
          <ac:spMkLst>
            <pc:docMk/>
            <pc:sldMk cId="3914068103" sldId="303"/>
            <ac:spMk id="17" creationId="{61F44689-F3B4-4A63-AE68-B7F774F0D6E0}"/>
          </ac:spMkLst>
        </pc:spChg>
        <pc:spChg chg="mod topLvl">
          <ac:chgData name="Ronald Ng" userId="8f255dbf-7500-44ae-a2c2-228e8d585254" providerId="ADAL" clId="{A6C70CEA-9A5E-4228-98EF-48BC836834A6}" dt="2021-01-21T22:04:28.659" v="2586" actId="164"/>
          <ac:spMkLst>
            <pc:docMk/>
            <pc:sldMk cId="3914068103" sldId="303"/>
            <ac:spMk id="18" creationId="{24FC5615-7257-4D14-8D58-2D87AEC9C267}"/>
          </ac:spMkLst>
        </pc:spChg>
        <pc:spChg chg="mod">
          <ac:chgData name="Ronald Ng" userId="8f255dbf-7500-44ae-a2c2-228e8d585254" providerId="ADAL" clId="{A6C70CEA-9A5E-4228-98EF-48BC836834A6}" dt="2021-01-21T21:31:59.632" v="1402" actId="1076"/>
          <ac:spMkLst>
            <pc:docMk/>
            <pc:sldMk cId="3914068103" sldId="303"/>
            <ac:spMk id="21" creationId="{B7BDE34E-300D-4092-BC72-9BB8D1185A0B}"/>
          </ac:spMkLst>
        </pc:spChg>
        <pc:spChg chg="mod topLvl">
          <ac:chgData name="Ronald Ng" userId="8f255dbf-7500-44ae-a2c2-228e8d585254" providerId="ADAL" clId="{A6C70CEA-9A5E-4228-98EF-48BC836834A6}" dt="2021-01-21T22:04:41.172" v="2589" actId="338"/>
          <ac:spMkLst>
            <pc:docMk/>
            <pc:sldMk cId="3914068103" sldId="303"/>
            <ac:spMk id="24" creationId="{B2CF3633-83F9-4F66-84F3-785279753E22}"/>
          </ac:spMkLst>
        </pc:spChg>
        <pc:spChg chg="mod topLvl">
          <ac:chgData name="Ronald Ng" userId="8f255dbf-7500-44ae-a2c2-228e8d585254" providerId="ADAL" clId="{A6C70CEA-9A5E-4228-98EF-48BC836834A6}" dt="2021-01-21T22:04:41.172" v="2589" actId="338"/>
          <ac:spMkLst>
            <pc:docMk/>
            <pc:sldMk cId="3914068103" sldId="303"/>
            <ac:spMk id="25" creationId="{AFF4B879-3CA1-4226-87AF-278AAA3555B4}"/>
          </ac:spMkLst>
        </pc:spChg>
        <pc:spChg chg="mod topLvl">
          <ac:chgData name="Ronald Ng" userId="8f255dbf-7500-44ae-a2c2-228e8d585254" providerId="ADAL" clId="{A6C70CEA-9A5E-4228-98EF-48BC836834A6}" dt="2021-01-21T22:04:54.506" v="2593" actId="164"/>
          <ac:spMkLst>
            <pc:docMk/>
            <pc:sldMk cId="3914068103" sldId="303"/>
            <ac:spMk id="27" creationId="{CB2ACFDE-4A17-4190-986E-54E80D5B3D4B}"/>
          </ac:spMkLst>
        </pc:spChg>
        <pc:spChg chg="mod topLvl">
          <ac:chgData name="Ronald Ng" userId="8f255dbf-7500-44ae-a2c2-228e8d585254" providerId="ADAL" clId="{A6C70CEA-9A5E-4228-98EF-48BC836834A6}" dt="2021-01-21T22:04:54.506" v="2593" actId="164"/>
          <ac:spMkLst>
            <pc:docMk/>
            <pc:sldMk cId="3914068103" sldId="303"/>
            <ac:spMk id="28" creationId="{371B8425-98B5-4609-BC3C-937046D03817}"/>
          </ac:spMkLst>
        </pc:spChg>
        <pc:spChg chg="mod topLvl">
          <ac:chgData name="Ronald Ng" userId="8f255dbf-7500-44ae-a2c2-228e8d585254" providerId="ADAL" clId="{A6C70CEA-9A5E-4228-98EF-48BC836834A6}" dt="2021-01-21T22:05:06.828" v="2597" actId="164"/>
          <ac:spMkLst>
            <pc:docMk/>
            <pc:sldMk cId="3914068103" sldId="303"/>
            <ac:spMk id="30" creationId="{607D6C9E-56CD-475A-9F00-2DE0C338303F}"/>
          </ac:spMkLst>
        </pc:spChg>
        <pc:spChg chg="mod topLvl">
          <ac:chgData name="Ronald Ng" userId="8f255dbf-7500-44ae-a2c2-228e8d585254" providerId="ADAL" clId="{A6C70CEA-9A5E-4228-98EF-48BC836834A6}" dt="2021-01-21T22:05:06.828" v="2597" actId="164"/>
          <ac:spMkLst>
            <pc:docMk/>
            <pc:sldMk cId="3914068103" sldId="303"/>
            <ac:spMk id="31" creationId="{1CC42F6E-D05A-40F8-9BEF-297A9B9F4DD4}"/>
          </ac:spMkLst>
        </pc:spChg>
        <pc:spChg chg="mod topLvl">
          <ac:chgData name="Ronald Ng" userId="8f255dbf-7500-44ae-a2c2-228e8d585254" providerId="ADAL" clId="{A6C70CEA-9A5E-4228-98EF-48BC836834A6}" dt="2021-01-21T22:05:18.630" v="2600" actId="164"/>
          <ac:spMkLst>
            <pc:docMk/>
            <pc:sldMk cId="3914068103" sldId="303"/>
            <ac:spMk id="33" creationId="{76B7F099-8EFD-4775-983B-A7E288212433}"/>
          </ac:spMkLst>
        </pc:spChg>
        <pc:spChg chg="mod topLvl">
          <ac:chgData name="Ronald Ng" userId="8f255dbf-7500-44ae-a2c2-228e8d585254" providerId="ADAL" clId="{A6C70CEA-9A5E-4228-98EF-48BC836834A6}" dt="2021-01-21T22:05:18.630" v="2600" actId="164"/>
          <ac:spMkLst>
            <pc:docMk/>
            <pc:sldMk cId="3914068103" sldId="303"/>
            <ac:spMk id="34" creationId="{A285442E-F98B-40FE-9726-4049736A2365}"/>
          </ac:spMkLst>
        </pc:spChg>
        <pc:spChg chg="mod topLvl">
          <ac:chgData name="Ronald Ng" userId="8f255dbf-7500-44ae-a2c2-228e8d585254" providerId="ADAL" clId="{A6C70CEA-9A5E-4228-98EF-48BC836834A6}" dt="2021-01-21T22:05:31.251" v="2604" actId="164"/>
          <ac:spMkLst>
            <pc:docMk/>
            <pc:sldMk cId="3914068103" sldId="303"/>
            <ac:spMk id="36" creationId="{1694ECB8-92C4-481F-90DA-F62EBA53FC73}"/>
          </ac:spMkLst>
        </pc:spChg>
        <pc:spChg chg="mod topLvl">
          <ac:chgData name="Ronald Ng" userId="8f255dbf-7500-44ae-a2c2-228e8d585254" providerId="ADAL" clId="{A6C70CEA-9A5E-4228-98EF-48BC836834A6}" dt="2021-01-21T22:05:31.251" v="2604" actId="164"/>
          <ac:spMkLst>
            <pc:docMk/>
            <pc:sldMk cId="3914068103" sldId="303"/>
            <ac:spMk id="37" creationId="{4445D050-16F3-4EEF-A758-988A1B185BB2}"/>
          </ac:spMkLst>
        </pc:spChg>
        <pc:spChg chg="mod topLvl">
          <ac:chgData name="Ronald Ng" userId="8f255dbf-7500-44ae-a2c2-228e8d585254" providerId="ADAL" clId="{A6C70CEA-9A5E-4228-98EF-48BC836834A6}" dt="2021-01-21T22:04:01.333" v="2579" actId="164"/>
          <ac:spMkLst>
            <pc:docMk/>
            <pc:sldMk cId="3914068103" sldId="303"/>
            <ac:spMk id="39" creationId="{8675A61B-48D9-4D93-935C-7B80066A144D}"/>
          </ac:spMkLst>
        </pc:spChg>
        <pc:spChg chg="mod topLvl">
          <ac:chgData name="Ronald Ng" userId="8f255dbf-7500-44ae-a2c2-228e8d585254" providerId="ADAL" clId="{A6C70CEA-9A5E-4228-98EF-48BC836834A6}" dt="2021-01-21T22:04:01.333" v="2579" actId="164"/>
          <ac:spMkLst>
            <pc:docMk/>
            <pc:sldMk cId="3914068103" sldId="303"/>
            <ac:spMk id="40" creationId="{BE51A101-654A-477C-9655-EA6DFFFBE149}"/>
          </ac:spMkLst>
        </pc:spChg>
        <pc:grpChg chg="add del">
          <ac:chgData name="Ronald Ng" userId="8f255dbf-7500-44ae-a2c2-228e8d585254" providerId="ADAL" clId="{A6C70CEA-9A5E-4228-98EF-48BC836834A6}" dt="2021-01-21T21:23:03.385" v="1000"/>
          <ac:grpSpMkLst>
            <pc:docMk/>
            <pc:sldMk cId="3914068103" sldId="303"/>
            <ac:grpSpMk id="6" creationId="{45919F80-D9F3-4305-81F2-69F71F43C368}"/>
          </ac:grpSpMkLst>
        </pc:grpChg>
        <pc:grpChg chg="add del">
          <ac:chgData name="Ronald Ng" userId="8f255dbf-7500-44ae-a2c2-228e8d585254" providerId="ADAL" clId="{A6C70CEA-9A5E-4228-98EF-48BC836834A6}" dt="2021-01-21T21:24:32.500" v="1008"/>
          <ac:grpSpMkLst>
            <pc:docMk/>
            <pc:sldMk cId="3914068103" sldId="303"/>
            <ac:grpSpMk id="9" creationId="{4A7E5CAE-98C7-4C71-93A8-194B15EE1825}"/>
          </ac:grpSpMkLst>
        </pc:grpChg>
        <pc:grpChg chg="add del mod">
          <ac:chgData name="Ronald Ng" userId="8f255dbf-7500-44ae-a2c2-228e8d585254" providerId="ADAL" clId="{A6C70CEA-9A5E-4228-98EF-48BC836834A6}" dt="2021-01-21T22:04:11.743" v="2580" actId="165"/>
          <ac:grpSpMkLst>
            <pc:docMk/>
            <pc:sldMk cId="3914068103" sldId="303"/>
            <ac:grpSpMk id="12" creationId="{425E5D24-ADA8-42AA-89B4-92BC0C324BA3}"/>
          </ac:grpSpMkLst>
        </pc:grpChg>
        <pc:grpChg chg="add del mod">
          <ac:chgData name="Ronald Ng" userId="8f255dbf-7500-44ae-a2c2-228e8d585254" providerId="ADAL" clId="{A6C70CEA-9A5E-4228-98EF-48BC836834A6}" dt="2021-01-21T22:02:27.468" v="2552" actId="165"/>
          <ac:grpSpMkLst>
            <pc:docMk/>
            <pc:sldMk cId="3914068103" sldId="303"/>
            <ac:grpSpMk id="13" creationId="{E22D619D-9DCA-4666-BA04-16270BB40D1C}"/>
          </ac:grpSpMkLst>
        </pc:grpChg>
        <pc:grpChg chg="add del mod">
          <ac:chgData name="Ronald Ng" userId="8f255dbf-7500-44ae-a2c2-228e8d585254" providerId="ADAL" clId="{A6C70CEA-9A5E-4228-98EF-48BC836834A6}" dt="2021-01-21T22:02:47.694" v="2558" actId="165"/>
          <ac:grpSpMkLst>
            <pc:docMk/>
            <pc:sldMk cId="3914068103" sldId="303"/>
            <ac:grpSpMk id="16" creationId="{8710387D-5ED7-4257-BBC8-869BE803870C}"/>
          </ac:grpSpMkLst>
        </pc:grpChg>
        <pc:grpChg chg="add del mod">
          <ac:chgData name="Ronald Ng" userId="8f255dbf-7500-44ae-a2c2-228e8d585254" providerId="ADAL" clId="{A6C70CEA-9A5E-4228-98EF-48BC836834A6}" dt="2021-01-21T21:32:00.064" v="1403"/>
          <ac:grpSpMkLst>
            <pc:docMk/>
            <pc:sldMk cId="3914068103" sldId="303"/>
            <ac:grpSpMk id="20" creationId="{FC308C16-E816-4D69-B482-1643959F70C0}"/>
          </ac:grpSpMkLst>
        </pc:grpChg>
        <pc:grpChg chg="add del mod">
          <ac:chgData name="Ronald Ng" userId="8f255dbf-7500-44ae-a2c2-228e8d585254" providerId="ADAL" clId="{A6C70CEA-9A5E-4228-98EF-48BC836834A6}" dt="2021-01-21T22:03:03.513" v="2561" actId="165"/>
          <ac:grpSpMkLst>
            <pc:docMk/>
            <pc:sldMk cId="3914068103" sldId="303"/>
            <ac:grpSpMk id="23" creationId="{91A7A5C0-4A4E-4729-A342-0CDE272ACBF6}"/>
          </ac:grpSpMkLst>
        </pc:grpChg>
        <pc:grpChg chg="add del mod">
          <ac:chgData name="Ronald Ng" userId="8f255dbf-7500-44ae-a2c2-228e8d585254" providerId="ADAL" clId="{A6C70CEA-9A5E-4228-98EF-48BC836834A6}" dt="2021-01-21T22:03:12.893" v="2564" actId="165"/>
          <ac:grpSpMkLst>
            <pc:docMk/>
            <pc:sldMk cId="3914068103" sldId="303"/>
            <ac:grpSpMk id="26" creationId="{D3A73CE0-E5BB-44C3-9B1B-E500E9D8D701}"/>
          </ac:grpSpMkLst>
        </pc:grpChg>
        <pc:grpChg chg="add del mod">
          <ac:chgData name="Ronald Ng" userId="8f255dbf-7500-44ae-a2c2-228e8d585254" providerId="ADAL" clId="{A6C70CEA-9A5E-4228-98EF-48BC836834A6}" dt="2021-01-21T22:03:20.101" v="2567" actId="165"/>
          <ac:grpSpMkLst>
            <pc:docMk/>
            <pc:sldMk cId="3914068103" sldId="303"/>
            <ac:grpSpMk id="29" creationId="{EDEEE971-F38E-4A39-843C-885B5C39019F}"/>
          </ac:grpSpMkLst>
        </pc:grpChg>
        <pc:grpChg chg="add del mod">
          <ac:chgData name="Ronald Ng" userId="8f255dbf-7500-44ae-a2c2-228e8d585254" providerId="ADAL" clId="{A6C70CEA-9A5E-4228-98EF-48BC836834A6}" dt="2021-01-21T22:03:31.932" v="2570" actId="165"/>
          <ac:grpSpMkLst>
            <pc:docMk/>
            <pc:sldMk cId="3914068103" sldId="303"/>
            <ac:grpSpMk id="32" creationId="{3E189E9B-BA8D-473F-BCF3-B4F995343C65}"/>
          </ac:grpSpMkLst>
        </pc:grpChg>
        <pc:grpChg chg="add del mod">
          <ac:chgData name="Ronald Ng" userId="8f255dbf-7500-44ae-a2c2-228e8d585254" providerId="ADAL" clId="{A6C70CEA-9A5E-4228-98EF-48BC836834A6}" dt="2021-01-21T22:03:42.645" v="2573" actId="165"/>
          <ac:grpSpMkLst>
            <pc:docMk/>
            <pc:sldMk cId="3914068103" sldId="303"/>
            <ac:grpSpMk id="35" creationId="{0B05F187-9382-46E4-92DB-1DA080AEDE33}"/>
          </ac:grpSpMkLst>
        </pc:grpChg>
        <pc:grpChg chg="add del mod">
          <ac:chgData name="Ronald Ng" userId="8f255dbf-7500-44ae-a2c2-228e8d585254" providerId="ADAL" clId="{A6C70CEA-9A5E-4228-98EF-48BC836834A6}" dt="2021-01-21T22:03:54.788" v="2577" actId="165"/>
          <ac:grpSpMkLst>
            <pc:docMk/>
            <pc:sldMk cId="3914068103" sldId="303"/>
            <ac:grpSpMk id="38" creationId="{F3A5DDC2-B933-4151-ABEC-F0DD24C2D9E5}"/>
          </ac:grpSpMkLst>
        </pc:grpChg>
        <pc:grpChg chg="add del mod">
          <ac:chgData name="Ronald Ng" userId="8f255dbf-7500-44ae-a2c2-228e8d585254" providerId="ADAL" clId="{A6C70CEA-9A5E-4228-98EF-48BC836834A6}" dt="2021-01-21T22:04:19.864" v="2583" actId="165"/>
          <ac:grpSpMkLst>
            <pc:docMk/>
            <pc:sldMk cId="3914068103" sldId="303"/>
            <ac:grpSpMk id="41" creationId="{AB70E218-59C4-418E-A5C5-48EE731205CC}"/>
          </ac:grpSpMkLst>
        </pc:grpChg>
        <pc:grpChg chg="add del mod">
          <ac:chgData name="Ronald Ng" userId="8f255dbf-7500-44ae-a2c2-228e8d585254" providerId="ADAL" clId="{A6C70CEA-9A5E-4228-98EF-48BC836834A6}" dt="2021-01-21T22:04:36.082" v="2587" actId="165"/>
          <ac:grpSpMkLst>
            <pc:docMk/>
            <pc:sldMk cId="3914068103" sldId="303"/>
            <ac:grpSpMk id="42" creationId="{C7ECE6BF-DA73-449C-8572-E8ADE022E6F4}"/>
          </ac:grpSpMkLst>
        </pc:grpChg>
        <pc:grpChg chg="add del mod">
          <ac:chgData name="Ronald Ng" userId="8f255dbf-7500-44ae-a2c2-228e8d585254" providerId="ADAL" clId="{A6C70CEA-9A5E-4228-98EF-48BC836834A6}" dt="2021-01-21T22:04:47.559" v="2590" actId="165"/>
          <ac:grpSpMkLst>
            <pc:docMk/>
            <pc:sldMk cId="3914068103" sldId="303"/>
            <ac:grpSpMk id="43" creationId="{308B4146-E659-49AC-BC05-475950F0B6EC}"/>
          </ac:grpSpMkLst>
        </pc:grpChg>
        <pc:grpChg chg="add del mod">
          <ac:chgData name="Ronald Ng" userId="8f255dbf-7500-44ae-a2c2-228e8d585254" providerId="ADAL" clId="{A6C70CEA-9A5E-4228-98EF-48BC836834A6}" dt="2021-01-21T22:04:58.924" v="2594" actId="165"/>
          <ac:grpSpMkLst>
            <pc:docMk/>
            <pc:sldMk cId="3914068103" sldId="303"/>
            <ac:grpSpMk id="44" creationId="{B1A4722B-9CB8-4BAD-AA37-43EA57CA6EEB}"/>
          </ac:grpSpMkLst>
        </pc:grpChg>
        <pc:grpChg chg="add del mod">
          <ac:chgData name="Ronald Ng" userId="8f255dbf-7500-44ae-a2c2-228e8d585254" providerId="ADAL" clId="{A6C70CEA-9A5E-4228-98EF-48BC836834A6}" dt="2021-01-21T22:05:11.981" v="2598" actId="165"/>
          <ac:grpSpMkLst>
            <pc:docMk/>
            <pc:sldMk cId="3914068103" sldId="303"/>
            <ac:grpSpMk id="45" creationId="{8D99227E-B6AE-4FA6-A1AA-BCE69F188A52}"/>
          </ac:grpSpMkLst>
        </pc:grpChg>
        <pc:grpChg chg="add del mod">
          <ac:chgData name="Ronald Ng" userId="8f255dbf-7500-44ae-a2c2-228e8d585254" providerId="ADAL" clId="{A6C70CEA-9A5E-4228-98EF-48BC836834A6}" dt="2021-01-21T22:05:21.613" v="2601" actId="165"/>
          <ac:grpSpMkLst>
            <pc:docMk/>
            <pc:sldMk cId="3914068103" sldId="303"/>
            <ac:grpSpMk id="46" creationId="{EF47A808-3CDF-4493-9A84-005CB353EE04}"/>
          </ac:grpSpMkLst>
        </pc:grpChg>
        <pc:grpChg chg="add mod">
          <ac:chgData name="Ronald Ng" userId="8f255dbf-7500-44ae-a2c2-228e8d585254" providerId="ADAL" clId="{A6C70CEA-9A5E-4228-98EF-48BC836834A6}" dt="2021-01-21T22:36:15.841" v="3407" actId="1076"/>
          <ac:grpSpMkLst>
            <pc:docMk/>
            <pc:sldMk cId="3914068103" sldId="303"/>
            <ac:grpSpMk id="47" creationId="{BFEAD735-496F-4781-8463-3E636B1E246A}"/>
          </ac:grpSpMkLst>
        </pc:grpChg>
        <pc:grpChg chg="add mod">
          <ac:chgData name="Ronald Ng" userId="8f255dbf-7500-44ae-a2c2-228e8d585254" providerId="ADAL" clId="{A6C70CEA-9A5E-4228-98EF-48BC836834A6}" dt="2021-01-21T22:04:16.453" v="2582" actId="164"/>
          <ac:grpSpMkLst>
            <pc:docMk/>
            <pc:sldMk cId="3914068103" sldId="303"/>
            <ac:grpSpMk id="48" creationId="{DD889A86-E13B-431D-A5B1-4B9F743A5CE8}"/>
          </ac:grpSpMkLst>
        </pc:grpChg>
        <pc:grpChg chg="add mod">
          <ac:chgData name="Ronald Ng" userId="8f255dbf-7500-44ae-a2c2-228e8d585254" providerId="ADAL" clId="{A6C70CEA-9A5E-4228-98EF-48BC836834A6}" dt="2021-01-21T22:04:28.659" v="2586" actId="164"/>
          <ac:grpSpMkLst>
            <pc:docMk/>
            <pc:sldMk cId="3914068103" sldId="303"/>
            <ac:grpSpMk id="49" creationId="{FDF21B6D-6A19-4CA7-B2B2-8EE15E0C7CDA}"/>
          </ac:grpSpMkLst>
        </pc:grpChg>
        <pc:grpChg chg="add mod">
          <ac:chgData name="Ronald Ng" userId="8f255dbf-7500-44ae-a2c2-228e8d585254" providerId="ADAL" clId="{A6C70CEA-9A5E-4228-98EF-48BC836834A6}" dt="2021-01-21T22:35:46.390" v="3377" actId="1076"/>
          <ac:grpSpMkLst>
            <pc:docMk/>
            <pc:sldMk cId="3914068103" sldId="303"/>
            <ac:grpSpMk id="50" creationId="{8FC453C4-D45B-42F1-9E2F-CD1B1326EE00}"/>
          </ac:grpSpMkLst>
        </pc:grpChg>
        <pc:grpChg chg="add mod">
          <ac:chgData name="Ronald Ng" userId="8f255dbf-7500-44ae-a2c2-228e8d585254" providerId="ADAL" clId="{A6C70CEA-9A5E-4228-98EF-48BC836834A6}" dt="2021-01-21T22:37:08.782" v="3478" actId="1076"/>
          <ac:grpSpMkLst>
            <pc:docMk/>
            <pc:sldMk cId="3914068103" sldId="303"/>
            <ac:grpSpMk id="51" creationId="{C916FB52-AA0D-448A-A38A-28EC5CDF8993}"/>
          </ac:grpSpMkLst>
        </pc:grpChg>
        <pc:grpChg chg="add mod">
          <ac:chgData name="Ronald Ng" userId="8f255dbf-7500-44ae-a2c2-228e8d585254" providerId="ADAL" clId="{A6C70CEA-9A5E-4228-98EF-48BC836834A6}" dt="2021-01-21T22:05:06.828" v="2597" actId="164"/>
          <ac:grpSpMkLst>
            <pc:docMk/>
            <pc:sldMk cId="3914068103" sldId="303"/>
            <ac:grpSpMk id="52" creationId="{4BDEDBA8-144D-459D-9C68-B3E59DB18456}"/>
          </ac:grpSpMkLst>
        </pc:grpChg>
        <pc:grpChg chg="add mod">
          <ac:chgData name="Ronald Ng" userId="8f255dbf-7500-44ae-a2c2-228e8d585254" providerId="ADAL" clId="{A6C70CEA-9A5E-4228-98EF-48BC836834A6}" dt="2021-01-21T22:05:18.630" v="2600" actId="164"/>
          <ac:grpSpMkLst>
            <pc:docMk/>
            <pc:sldMk cId="3914068103" sldId="303"/>
            <ac:grpSpMk id="53" creationId="{84A1F653-E61A-45AB-ACC6-88B1EDFD44FE}"/>
          </ac:grpSpMkLst>
        </pc:grpChg>
        <pc:grpChg chg="add mod">
          <ac:chgData name="Ronald Ng" userId="8f255dbf-7500-44ae-a2c2-228e8d585254" providerId="ADAL" clId="{A6C70CEA-9A5E-4228-98EF-48BC836834A6}" dt="2021-01-21T22:05:31.251" v="2604" actId="164"/>
          <ac:grpSpMkLst>
            <pc:docMk/>
            <pc:sldMk cId="3914068103" sldId="303"/>
            <ac:grpSpMk id="54" creationId="{6B48FCFD-17DC-4CFC-A31C-19E2C6EF367B}"/>
          </ac:grpSpMkLst>
        </pc:grpChg>
        <pc:picChg chg="add del mod">
          <ac:chgData name="Ronald Ng" userId="8f255dbf-7500-44ae-a2c2-228e8d585254" providerId="ADAL" clId="{A6C70CEA-9A5E-4228-98EF-48BC836834A6}" dt="2021-01-21T21:23:15.955" v="1004"/>
          <ac:picMkLst>
            <pc:docMk/>
            <pc:sldMk cId="3914068103" sldId="303"/>
            <ac:picMk id="3" creationId="{00F208DE-F859-4E08-B861-F455535484C6}"/>
          </ac:picMkLst>
        </pc:picChg>
        <pc:picChg chg="add del mod ord">
          <ac:chgData name="Ronald Ng" userId="8f255dbf-7500-44ae-a2c2-228e8d585254" providerId="ADAL" clId="{A6C70CEA-9A5E-4228-98EF-48BC836834A6}" dt="2021-01-21T21:28:22.436" v="1363" actId="478"/>
          <ac:picMkLst>
            <pc:docMk/>
            <pc:sldMk cId="3914068103" sldId="303"/>
            <ac:picMk id="4" creationId="{B9CC1ED2-2BBA-44D0-BE76-5399B529521A}"/>
          </ac:picMkLst>
        </pc:picChg>
        <pc:picChg chg="del">
          <ac:chgData name="Ronald Ng" userId="8f255dbf-7500-44ae-a2c2-228e8d585254" providerId="ADAL" clId="{A6C70CEA-9A5E-4228-98EF-48BC836834A6}" dt="2021-01-21T21:26:30.327" v="1267" actId="478"/>
          <ac:picMkLst>
            <pc:docMk/>
            <pc:sldMk cId="3914068103" sldId="303"/>
            <ac:picMk id="19" creationId="{CF7121AD-A5AA-4099-BF8D-CCB11D803654}"/>
          </ac:picMkLst>
        </pc:picChg>
      </pc:sldChg>
      <pc:sldChg chg="addSp delSp modSp add">
        <pc:chgData name="Ronald Ng" userId="8f255dbf-7500-44ae-a2c2-228e8d585254" providerId="ADAL" clId="{A6C70CEA-9A5E-4228-98EF-48BC836834A6}" dt="2021-01-22T12:40:07.664" v="5627" actId="1076"/>
        <pc:sldMkLst>
          <pc:docMk/>
          <pc:sldMk cId="3175177647" sldId="304"/>
        </pc:sldMkLst>
        <pc:spChg chg="mod">
          <ac:chgData name="Ronald Ng" userId="8f255dbf-7500-44ae-a2c2-228e8d585254" providerId="ADAL" clId="{A6C70CEA-9A5E-4228-98EF-48BC836834A6}" dt="2021-01-21T21:34:48.905" v="1459" actId="20577"/>
          <ac:spMkLst>
            <pc:docMk/>
            <pc:sldMk cId="3175177647" sldId="304"/>
            <ac:spMk id="2" creationId="{00000000-0000-0000-0000-000000000000}"/>
          </ac:spMkLst>
        </pc:spChg>
        <pc:spChg chg="add del mod">
          <ac:chgData name="Ronald Ng" userId="8f255dbf-7500-44ae-a2c2-228e8d585254" providerId="ADAL" clId="{A6C70CEA-9A5E-4228-98EF-48BC836834A6}" dt="2021-01-21T21:37:57.464" v="1606"/>
          <ac:spMkLst>
            <pc:docMk/>
            <pc:sldMk cId="3175177647" sldId="304"/>
            <ac:spMk id="3" creationId="{1E744341-652D-49D9-BE70-6C223311FA15}"/>
          </ac:spMkLst>
        </pc:spChg>
        <pc:spChg chg="mod">
          <ac:chgData name="Ronald Ng" userId="8f255dbf-7500-44ae-a2c2-228e8d585254" providerId="ADAL" clId="{A6C70CEA-9A5E-4228-98EF-48BC836834A6}" dt="2021-01-22T12:39:08.218" v="5618" actId="20577"/>
          <ac:spMkLst>
            <pc:docMk/>
            <pc:sldMk cId="3175177647" sldId="304"/>
            <ac:spMk id="5" creationId="{00000000-0000-0000-0000-000000000000}"/>
          </ac:spMkLst>
        </pc:spChg>
        <pc:spChg chg="del topLvl">
          <ac:chgData name="Ronald Ng" userId="8f255dbf-7500-44ae-a2c2-228e8d585254" providerId="ADAL" clId="{A6C70CEA-9A5E-4228-98EF-48BC836834A6}" dt="2021-01-21T21:35:14.093" v="1460" actId="478"/>
          <ac:spMkLst>
            <pc:docMk/>
            <pc:sldMk cId="3175177647" sldId="304"/>
            <ac:spMk id="14" creationId="{EAE02148-9E30-4E97-84CA-773D63160FFE}"/>
          </ac:spMkLst>
        </pc:spChg>
        <pc:spChg chg="del topLvl">
          <ac:chgData name="Ronald Ng" userId="8f255dbf-7500-44ae-a2c2-228e8d585254" providerId="ADAL" clId="{A6C70CEA-9A5E-4228-98EF-48BC836834A6}" dt="2021-01-21T21:35:16" v="1461" actId="478"/>
          <ac:spMkLst>
            <pc:docMk/>
            <pc:sldMk cId="3175177647" sldId="304"/>
            <ac:spMk id="15" creationId="{A5114BD7-7121-49EC-9535-2CC22636992B}"/>
          </ac:spMkLst>
        </pc:spChg>
        <pc:spChg chg="del topLvl">
          <ac:chgData name="Ronald Ng" userId="8f255dbf-7500-44ae-a2c2-228e8d585254" providerId="ADAL" clId="{A6C70CEA-9A5E-4228-98EF-48BC836834A6}" dt="2021-01-21T21:35:22.575" v="1465" actId="478"/>
          <ac:spMkLst>
            <pc:docMk/>
            <pc:sldMk cId="3175177647" sldId="304"/>
            <ac:spMk id="39" creationId="{8675A61B-48D9-4D93-935C-7B80066A144D}"/>
          </ac:spMkLst>
        </pc:spChg>
        <pc:spChg chg="del topLvl">
          <ac:chgData name="Ronald Ng" userId="8f255dbf-7500-44ae-a2c2-228e8d585254" providerId="ADAL" clId="{A6C70CEA-9A5E-4228-98EF-48BC836834A6}" dt="2021-01-21T21:35:25.078" v="1467" actId="478"/>
          <ac:spMkLst>
            <pc:docMk/>
            <pc:sldMk cId="3175177647" sldId="304"/>
            <ac:spMk id="40" creationId="{BE51A101-654A-477C-9655-EA6DFFFBE149}"/>
          </ac:spMkLst>
        </pc:spChg>
        <pc:spChg chg="add mod">
          <ac:chgData name="Ronald Ng" userId="8f255dbf-7500-44ae-a2c2-228e8d585254" providerId="ADAL" clId="{A6C70CEA-9A5E-4228-98EF-48BC836834A6}" dt="2021-01-22T12:39:57.453" v="5624" actId="1076"/>
          <ac:spMkLst>
            <pc:docMk/>
            <pc:sldMk cId="3175177647" sldId="304"/>
            <ac:spMk id="41" creationId="{AA3CCFE8-3E6B-4751-9A69-2D66CBFBF0EC}"/>
          </ac:spMkLst>
        </pc:spChg>
        <pc:spChg chg="add mod">
          <ac:chgData name="Ronald Ng" userId="8f255dbf-7500-44ae-a2c2-228e8d585254" providerId="ADAL" clId="{A6C70CEA-9A5E-4228-98EF-48BC836834A6}" dt="2021-01-22T12:40:00.485" v="5625" actId="1076"/>
          <ac:spMkLst>
            <pc:docMk/>
            <pc:sldMk cId="3175177647" sldId="304"/>
            <ac:spMk id="42" creationId="{972E3C55-2C1F-4AA6-B5A1-FE0F558B727C}"/>
          </ac:spMkLst>
        </pc:spChg>
        <pc:spChg chg="add mod">
          <ac:chgData name="Ronald Ng" userId="8f255dbf-7500-44ae-a2c2-228e8d585254" providerId="ADAL" clId="{A6C70CEA-9A5E-4228-98EF-48BC836834A6}" dt="2021-01-22T12:40:05.096" v="5626" actId="1076"/>
          <ac:spMkLst>
            <pc:docMk/>
            <pc:sldMk cId="3175177647" sldId="304"/>
            <ac:spMk id="43" creationId="{696E0932-8F81-4299-83BD-765C2C0A031F}"/>
          </ac:spMkLst>
        </pc:spChg>
        <pc:spChg chg="add mod">
          <ac:chgData name="Ronald Ng" userId="8f255dbf-7500-44ae-a2c2-228e8d585254" providerId="ADAL" clId="{A6C70CEA-9A5E-4228-98EF-48BC836834A6}" dt="2021-01-22T12:40:07.664" v="5627" actId="1076"/>
          <ac:spMkLst>
            <pc:docMk/>
            <pc:sldMk cId="3175177647" sldId="304"/>
            <ac:spMk id="44" creationId="{FD66AC97-6558-49B4-8B0E-1AF1478274F5}"/>
          </ac:spMkLst>
        </pc:spChg>
        <pc:spChg chg="mod">
          <ac:chgData name="Ronald Ng" userId="8f255dbf-7500-44ae-a2c2-228e8d585254" providerId="ADAL" clId="{A6C70CEA-9A5E-4228-98EF-48BC836834A6}" dt="2021-01-21T21:41:34.688" v="1635" actId="208"/>
          <ac:spMkLst>
            <pc:docMk/>
            <pc:sldMk cId="3175177647" sldId="304"/>
            <ac:spMk id="46" creationId="{DDF44F36-D729-49B5-8B1A-87D098E32A33}"/>
          </ac:spMkLst>
        </pc:spChg>
        <pc:spChg chg="mod">
          <ac:chgData name="Ronald Ng" userId="8f255dbf-7500-44ae-a2c2-228e8d585254" providerId="ADAL" clId="{A6C70CEA-9A5E-4228-98EF-48BC836834A6}" dt="2021-01-21T21:41:53.527" v="1639" actId="207"/>
          <ac:spMkLst>
            <pc:docMk/>
            <pc:sldMk cId="3175177647" sldId="304"/>
            <ac:spMk id="47" creationId="{ECEC62E1-FB4D-4928-9B48-F5E7F8B5EE0E}"/>
          </ac:spMkLst>
        </pc:spChg>
        <pc:spChg chg="mod">
          <ac:chgData name="Ronald Ng" userId="8f255dbf-7500-44ae-a2c2-228e8d585254" providerId="ADAL" clId="{A6C70CEA-9A5E-4228-98EF-48BC836834A6}" dt="2021-01-21T21:42:40.050" v="1646" actId="208"/>
          <ac:spMkLst>
            <pc:docMk/>
            <pc:sldMk cId="3175177647" sldId="304"/>
            <ac:spMk id="50" creationId="{9A5322BA-BF69-46B6-BF39-2228E97F84C6}"/>
          </ac:spMkLst>
        </pc:spChg>
        <pc:spChg chg="mod">
          <ac:chgData name="Ronald Ng" userId="8f255dbf-7500-44ae-a2c2-228e8d585254" providerId="ADAL" clId="{A6C70CEA-9A5E-4228-98EF-48BC836834A6}" dt="2021-01-21T21:42:43.288" v="1647" actId="207"/>
          <ac:spMkLst>
            <pc:docMk/>
            <pc:sldMk cId="3175177647" sldId="304"/>
            <ac:spMk id="51" creationId="{0155F0D2-9BF9-47CC-93B7-AE791F3F5F95}"/>
          </ac:spMkLst>
        </pc:spChg>
        <pc:spChg chg="mod">
          <ac:chgData name="Ronald Ng" userId="8f255dbf-7500-44ae-a2c2-228e8d585254" providerId="ADAL" clId="{A6C70CEA-9A5E-4228-98EF-48BC836834A6}" dt="2021-01-21T21:42:46.034" v="1648" actId="207"/>
          <ac:spMkLst>
            <pc:docMk/>
            <pc:sldMk cId="3175177647" sldId="304"/>
            <ac:spMk id="52" creationId="{6584DF45-C4C2-4338-B9D4-FCAA7C3FDA1E}"/>
          </ac:spMkLst>
        </pc:spChg>
        <pc:spChg chg="mod">
          <ac:chgData name="Ronald Ng" userId="8f255dbf-7500-44ae-a2c2-228e8d585254" providerId="ADAL" clId="{A6C70CEA-9A5E-4228-98EF-48BC836834A6}" dt="2021-01-21T21:41:43.218" v="1636" actId="208"/>
          <ac:spMkLst>
            <pc:docMk/>
            <pc:sldMk cId="3175177647" sldId="304"/>
            <ac:spMk id="54" creationId="{19B6259C-CCFC-4967-A528-838D61DB0AFE}"/>
          </ac:spMkLst>
        </pc:spChg>
        <pc:spChg chg="mod">
          <ac:chgData name="Ronald Ng" userId="8f255dbf-7500-44ae-a2c2-228e8d585254" providerId="ADAL" clId="{A6C70CEA-9A5E-4228-98EF-48BC836834A6}" dt="2021-01-21T21:42:08.450" v="1641" actId="207"/>
          <ac:spMkLst>
            <pc:docMk/>
            <pc:sldMk cId="3175177647" sldId="304"/>
            <ac:spMk id="55" creationId="{9548D481-263C-4573-94E9-7CF2CFDD51DE}"/>
          </ac:spMkLst>
        </pc:spChg>
        <pc:spChg chg="mod">
          <ac:chgData name="Ronald Ng" userId="8f255dbf-7500-44ae-a2c2-228e8d585254" providerId="ADAL" clId="{A6C70CEA-9A5E-4228-98EF-48BC836834A6}" dt="2021-01-21T21:42:11.443" v="1642" actId="207"/>
          <ac:spMkLst>
            <pc:docMk/>
            <pc:sldMk cId="3175177647" sldId="304"/>
            <ac:spMk id="59" creationId="{6C8E8B0C-8A8C-4137-8F42-355FE43C0CA1}"/>
          </ac:spMkLst>
        </pc:spChg>
        <pc:spChg chg="mod">
          <ac:chgData name="Ronald Ng" userId="8f255dbf-7500-44ae-a2c2-228e8d585254" providerId="ADAL" clId="{A6C70CEA-9A5E-4228-98EF-48BC836834A6}" dt="2021-01-21T21:42:20.970" v="1643" actId="207"/>
          <ac:spMkLst>
            <pc:docMk/>
            <pc:sldMk cId="3175177647" sldId="304"/>
            <ac:spMk id="60" creationId="{F86D7DA4-0436-4C8C-8EF3-815C7B0E4C86}"/>
          </ac:spMkLst>
        </pc:spChg>
        <pc:spChg chg="mod">
          <ac:chgData name="Ronald Ng" userId="8f255dbf-7500-44ae-a2c2-228e8d585254" providerId="ADAL" clId="{A6C70CEA-9A5E-4228-98EF-48BC836834A6}" dt="2021-01-21T21:42:20.970" v="1643" actId="207"/>
          <ac:spMkLst>
            <pc:docMk/>
            <pc:sldMk cId="3175177647" sldId="304"/>
            <ac:spMk id="61" creationId="{3DE455CA-3ABE-44A5-929A-EC2ED844C953}"/>
          </ac:spMkLst>
        </pc:spChg>
        <pc:spChg chg="mod">
          <ac:chgData name="Ronald Ng" userId="8f255dbf-7500-44ae-a2c2-228e8d585254" providerId="ADAL" clId="{A6C70CEA-9A5E-4228-98EF-48BC836834A6}" dt="2021-01-21T21:42:20.970" v="1643" actId="207"/>
          <ac:spMkLst>
            <pc:docMk/>
            <pc:sldMk cId="3175177647" sldId="304"/>
            <ac:spMk id="62" creationId="{DD33F194-2E5A-4F50-A2E0-366833A23A76}"/>
          </ac:spMkLst>
        </pc:spChg>
        <pc:spChg chg="mod">
          <ac:chgData name="Ronald Ng" userId="8f255dbf-7500-44ae-a2c2-228e8d585254" providerId="ADAL" clId="{A6C70CEA-9A5E-4228-98EF-48BC836834A6}" dt="2021-01-21T21:42:20.970" v="1643" actId="207"/>
          <ac:spMkLst>
            <pc:docMk/>
            <pc:sldMk cId="3175177647" sldId="304"/>
            <ac:spMk id="63" creationId="{2521BDBC-C67D-4D36-B270-C30A1822BB6C}"/>
          </ac:spMkLst>
        </pc:spChg>
        <pc:spChg chg="mod">
          <ac:chgData name="Ronald Ng" userId="8f255dbf-7500-44ae-a2c2-228e8d585254" providerId="ADAL" clId="{A6C70CEA-9A5E-4228-98EF-48BC836834A6}" dt="2021-01-21T21:42:20.970" v="1643" actId="207"/>
          <ac:spMkLst>
            <pc:docMk/>
            <pc:sldMk cId="3175177647" sldId="304"/>
            <ac:spMk id="64" creationId="{FC7A076C-5831-4D6D-8ADD-FA471D64C06F}"/>
          </ac:spMkLst>
        </pc:spChg>
        <pc:grpChg chg="del">
          <ac:chgData name="Ronald Ng" userId="8f255dbf-7500-44ae-a2c2-228e8d585254" providerId="ADAL" clId="{A6C70CEA-9A5E-4228-98EF-48BC836834A6}" dt="2021-01-21T21:35:14.093" v="1460" actId="478"/>
          <ac:grpSpMkLst>
            <pc:docMk/>
            <pc:sldMk cId="3175177647" sldId="304"/>
            <ac:grpSpMk id="13" creationId="{E22D619D-9DCA-4666-BA04-16270BB40D1C}"/>
          </ac:grpSpMkLst>
        </pc:grpChg>
        <pc:grpChg chg="del">
          <ac:chgData name="Ronald Ng" userId="8f255dbf-7500-44ae-a2c2-228e8d585254" providerId="ADAL" clId="{A6C70CEA-9A5E-4228-98EF-48BC836834A6}" dt="2021-01-21T21:35:18.474" v="1462" actId="478"/>
          <ac:grpSpMkLst>
            <pc:docMk/>
            <pc:sldMk cId="3175177647" sldId="304"/>
            <ac:grpSpMk id="16" creationId="{8710387D-5ED7-4257-BBC8-869BE803870C}"/>
          </ac:grpSpMkLst>
        </pc:grpChg>
        <pc:grpChg chg="del">
          <ac:chgData name="Ronald Ng" userId="8f255dbf-7500-44ae-a2c2-228e8d585254" providerId="ADAL" clId="{A6C70CEA-9A5E-4228-98EF-48BC836834A6}" dt="2021-01-21T21:35:19.850" v="1463" actId="478"/>
          <ac:grpSpMkLst>
            <pc:docMk/>
            <pc:sldMk cId="3175177647" sldId="304"/>
            <ac:grpSpMk id="23" creationId="{91A7A5C0-4A4E-4729-A342-0CDE272ACBF6}"/>
          </ac:grpSpMkLst>
        </pc:grpChg>
        <pc:grpChg chg="del">
          <ac:chgData name="Ronald Ng" userId="8f255dbf-7500-44ae-a2c2-228e8d585254" providerId="ADAL" clId="{A6C70CEA-9A5E-4228-98EF-48BC836834A6}" dt="2021-01-21T21:35:20.793" v="1464" actId="478"/>
          <ac:grpSpMkLst>
            <pc:docMk/>
            <pc:sldMk cId="3175177647" sldId="304"/>
            <ac:grpSpMk id="26" creationId="{D3A73CE0-E5BB-44C3-9B1B-E500E9D8D701}"/>
          </ac:grpSpMkLst>
        </pc:grpChg>
        <pc:grpChg chg="del">
          <ac:chgData name="Ronald Ng" userId="8f255dbf-7500-44ae-a2c2-228e8d585254" providerId="ADAL" clId="{A6C70CEA-9A5E-4228-98EF-48BC836834A6}" dt="2021-01-21T21:35:29.366" v="1469" actId="478"/>
          <ac:grpSpMkLst>
            <pc:docMk/>
            <pc:sldMk cId="3175177647" sldId="304"/>
            <ac:grpSpMk id="29" creationId="{EDEEE971-F38E-4A39-843C-885B5C39019F}"/>
          </ac:grpSpMkLst>
        </pc:grpChg>
        <pc:grpChg chg="del">
          <ac:chgData name="Ronald Ng" userId="8f255dbf-7500-44ae-a2c2-228e8d585254" providerId="ADAL" clId="{A6C70CEA-9A5E-4228-98EF-48BC836834A6}" dt="2021-01-21T21:35:27.839" v="1468" actId="478"/>
          <ac:grpSpMkLst>
            <pc:docMk/>
            <pc:sldMk cId="3175177647" sldId="304"/>
            <ac:grpSpMk id="32" creationId="{3E189E9B-BA8D-473F-BCF3-B4F995343C65}"/>
          </ac:grpSpMkLst>
        </pc:grpChg>
        <pc:grpChg chg="del">
          <ac:chgData name="Ronald Ng" userId="8f255dbf-7500-44ae-a2c2-228e8d585254" providerId="ADAL" clId="{A6C70CEA-9A5E-4228-98EF-48BC836834A6}" dt="2021-01-21T21:35:23.830" v="1466" actId="478"/>
          <ac:grpSpMkLst>
            <pc:docMk/>
            <pc:sldMk cId="3175177647" sldId="304"/>
            <ac:grpSpMk id="35" creationId="{0B05F187-9382-46E4-92DB-1DA080AEDE33}"/>
          </ac:grpSpMkLst>
        </pc:grpChg>
        <pc:grpChg chg="del">
          <ac:chgData name="Ronald Ng" userId="8f255dbf-7500-44ae-a2c2-228e8d585254" providerId="ADAL" clId="{A6C70CEA-9A5E-4228-98EF-48BC836834A6}" dt="2021-01-21T21:35:22.575" v="1465" actId="478"/>
          <ac:grpSpMkLst>
            <pc:docMk/>
            <pc:sldMk cId="3175177647" sldId="304"/>
            <ac:grpSpMk id="38" creationId="{F3A5DDC2-B933-4151-ABEC-F0DD24C2D9E5}"/>
          </ac:grpSpMkLst>
        </pc:grpChg>
        <pc:grpChg chg="add mod">
          <ac:chgData name="Ronald Ng" userId="8f255dbf-7500-44ae-a2c2-228e8d585254" providerId="ADAL" clId="{A6C70CEA-9A5E-4228-98EF-48BC836834A6}" dt="2021-01-21T21:41:02.675" v="1633" actId="1076"/>
          <ac:grpSpMkLst>
            <pc:docMk/>
            <pc:sldMk cId="3175177647" sldId="304"/>
            <ac:grpSpMk id="45" creationId="{F081A9D1-EA7B-4E85-AB76-7611A0207259}"/>
          </ac:grpSpMkLst>
        </pc:grpChg>
        <pc:grpChg chg="add mod">
          <ac:chgData name="Ronald Ng" userId="8f255dbf-7500-44ae-a2c2-228e8d585254" providerId="ADAL" clId="{A6C70CEA-9A5E-4228-98EF-48BC836834A6}" dt="2021-01-21T21:42:37.146" v="1644" actId="207"/>
          <ac:grpSpMkLst>
            <pc:docMk/>
            <pc:sldMk cId="3175177647" sldId="304"/>
            <ac:grpSpMk id="48" creationId="{8CAFFE28-FD49-4B08-8400-3F62914A4A90}"/>
          </ac:grpSpMkLst>
        </pc:grpChg>
        <pc:grpChg chg="add mod">
          <ac:chgData name="Ronald Ng" userId="8f255dbf-7500-44ae-a2c2-228e8d585254" providerId="ADAL" clId="{A6C70CEA-9A5E-4228-98EF-48BC836834A6}" dt="2021-01-21T21:41:02.675" v="1633" actId="1076"/>
          <ac:grpSpMkLst>
            <pc:docMk/>
            <pc:sldMk cId="3175177647" sldId="304"/>
            <ac:grpSpMk id="53" creationId="{CA259012-2227-421A-8508-0122D14B964F}"/>
          </ac:grpSpMkLst>
        </pc:grpChg>
        <pc:grpChg chg="add mod">
          <ac:chgData name="Ronald Ng" userId="8f255dbf-7500-44ae-a2c2-228e8d585254" providerId="ADAL" clId="{A6C70CEA-9A5E-4228-98EF-48BC836834A6}" dt="2021-01-21T21:41:02.675" v="1633" actId="1076"/>
          <ac:grpSpMkLst>
            <pc:docMk/>
            <pc:sldMk cId="3175177647" sldId="304"/>
            <ac:grpSpMk id="56" creationId="{44075D8A-6414-47EA-93B8-583A2B525E5A}"/>
          </ac:grpSpMkLst>
        </pc:grpChg>
      </pc:sldChg>
      <pc:sldChg chg="add del">
        <pc:chgData name="Ronald Ng" userId="8f255dbf-7500-44ae-a2c2-228e8d585254" providerId="ADAL" clId="{A6C70CEA-9A5E-4228-98EF-48BC836834A6}" dt="2021-01-21T21:55:11.831" v="1759"/>
        <pc:sldMkLst>
          <pc:docMk/>
          <pc:sldMk cId="1451148535" sldId="305"/>
        </pc:sldMkLst>
      </pc:sldChg>
      <pc:sldChg chg="addSp modSp add">
        <pc:chgData name="Ronald Ng" userId="8f255dbf-7500-44ae-a2c2-228e8d585254" providerId="ADAL" clId="{A6C70CEA-9A5E-4228-98EF-48BC836834A6}" dt="2021-01-22T14:39:41.789" v="9992" actId="2711"/>
        <pc:sldMkLst>
          <pc:docMk/>
          <pc:sldMk cId="2190307870" sldId="305"/>
        </pc:sldMkLst>
        <pc:spChg chg="mod">
          <ac:chgData name="Ronald Ng" userId="8f255dbf-7500-44ae-a2c2-228e8d585254" providerId="ADAL" clId="{A6C70CEA-9A5E-4228-98EF-48BC836834A6}" dt="2021-01-21T21:55:26.149" v="1780" actId="207"/>
          <ac:spMkLst>
            <pc:docMk/>
            <pc:sldMk cId="2190307870" sldId="305"/>
            <ac:spMk id="2" creationId="{00000000-0000-0000-0000-000000000000}"/>
          </ac:spMkLst>
        </pc:spChg>
        <pc:spChg chg="mod">
          <ac:chgData name="Ronald Ng" userId="8f255dbf-7500-44ae-a2c2-228e8d585254" providerId="ADAL" clId="{A6C70CEA-9A5E-4228-98EF-48BC836834A6}" dt="2021-01-22T14:39:41.789" v="9992" actId="2711"/>
          <ac:spMkLst>
            <pc:docMk/>
            <pc:sldMk cId="2190307870" sldId="305"/>
            <ac:spMk id="5" creationId="{00000000-0000-0000-0000-000000000000}"/>
          </ac:spMkLst>
        </pc:spChg>
        <pc:picChg chg="add mod">
          <ac:chgData name="Ronald Ng" userId="8f255dbf-7500-44ae-a2c2-228e8d585254" providerId="ADAL" clId="{A6C70CEA-9A5E-4228-98EF-48BC836834A6}" dt="2021-01-22T14:24:39.825" v="9930" actId="14100"/>
          <ac:picMkLst>
            <pc:docMk/>
            <pc:sldMk cId="2190307870" sldId="305"/>
            <ac:picMk id="4" creationId="{539DD926-86EB-4399-AAC0-3E6B32048004}"/>
          </ac:picMkLst>
        </pc:picChg>
        <pc:picChg chg="add mod">
          <ac:chgData name="Ronald Ng" userId="8f255dbf-7500-44ae-a2c2-228e8d585254" providerId="ADAL" clId="{A6C70CEA-9A5E-4228-98EF-48BC836834A6}" dt="2021-01-22T14:24:42.325" v="9931" actId="14100"/>
          <ac:picMkLst>
            <pc:docMk/>
            <pc:sldMk cId="2190307870" sldId="305"/>
            <ac:picMk id="6" creationId="{E02B6CFA-0590-4509-AD10-7331DCEC481B}"/>
          </ac:picMkLst>
        </pc:picChg>
      </pc:sldChg>
      <pc:sldChg chg="modSp add del">
        <pc:chgData name="Ronald Ng" userId="8f255dbf-7500-44ae-a2c2-228e8d585254" providerId="ADAL" clId="{A6C70CEA-9A5E-4228-98EF-48BC836834A6}" dt="2021-01-21T21:53:18.756" v="1749" actId="2696"/>
        <pc:sldMkLst>
          <pc:docMk/>
          <pc:sldMk cId="4192303819" sldId="305"/>
        </pc:sldMkLst>
        <pc:spChg chg="mod">
          <ac:chgData name="Ronald Ng" userId="8f255dbf-7500-44ae-a2c2-228e8d585254" providerId="ADAL" clId="{A6C70CEA-9A5E-4228-98EF-48BC836834A6}" dt="2021-01-21T21:47:12.960" v="1667" actId="207"/>
          <ac:spMkLst>
            <pc:docMk/>
            <pc:sldMk cId="4192303819" sldId="305"/>
            <ac:spMk id="2" creationId="{00000000-0000-0000-0000-000000000000}"/>
          </ac:spMkLst>
        </pc:spChg>
        <pc:spChg chg="mod">
          <ac:chgData name="Ronald Ng" userId="8f255dbf-7500-44ae-a2c2-228e8d585254" providerId="ADAL" clId="{A6C70CEA-9A5E-4228-98EF-48BC836834A6}" dt="2021-01-21T21:47:34.886" v="1738" actId="20577"/>
          <ac:spMkLst>
            <pc:docMk/>
            <pc:sldMk cId="4192303819" sldId="305"/>
            <ac:spMk id="3" creationId="{00000000-0000-0000-0000-000000000000}"/>
          </ac:spMkLst>
        </pc:spChg>
      </pc:sldChg>
      <pc:sldChg chg="modSp add ord">
        <pc:chgData name="Ronald Ng" userId="8f255dbf-7500-44ae-a2c2-228e8d585254" providerId="ADAL" clId="{A6C70CEA-9A5E-4228-98EF-48BC836834A6}" dt="2021-01-22T14:40:38.172" v="10036" actId="20577"/>
        <pc:sldMkLst>
          <pc:docMk/>
          <pc:sldMk cId="129726528" sldId="306"/>
        </pc:sldMkLst>
        <pc:spChg chg="mod">
          <ac:chgData name="Ronald Ng" userId="8f255dbf-7500-44ae-a2c2-228e8d585254" providerId="ADAL" clId="{A6C70CEA-9A5E-4228-98EF-48BC836834A6}" dt="2021-01-22T12:51:57.844" v="6083" actId="207"/>
          <ac:spMkLst>
            <pc:docMk/>
            <pc:sldMk cId="129726528" sldId="306"/>
            <ac:spMk id="2" creationId="{FA34BF0E-453C-4602-8EB6-713770F93432}"/>
          </ac:spMkLst>
        </pc:spChg>
        <pc:spChg chg="mod">
          <ac:chgData name="Ronald Ng" userId="8f255dbf-7500-44ae-a2c2-228e8d585254" providerId="ADAL" clId="{A6C70CEA-9A5E-4228-98EF-48BC836834A6}" dt="2021-01-22T14:40:38.172" v="10036" actId="20577"/>
          <ac:spMkLst>
            <pc:docMk/>
            <pc:sldMk cId="129726528" sldId="306"/>
            <ac:spMk id="3" creationId="{EAAB4EB1-B95B-4EC5-A709-22840C56D1A8}"/>
          </ac:spMkLst>
        </pc:spChg>
      </pc:sldChg>
      <pc:sldChg chg="addSp modSp add">
        <pc:chgData name="Ronald Ng" userId="8f255dbf-7500-44ae-a2c2-228e8d585254" providerId="ADAL" clId="{A6C70CEA-9A5E-4228-98EF-48BC836834A6}" dt="2021-01-22T14:59:59.381" v="10058"/>
        <pc:sldMkLst>
          <pc:docMk/>
          <pc:sldMk cId="283145121" sldId="307"/>
        </pc:sldMkLst>
        <pc:spChg chg="mod">
          <ac:chgData name="Ronald Ng" userId="8f255dbf-7500-44ae-a2c2-228e8d585254" providerId="ADAL" clId="{A6C70CEA-9A5E-4228-98EF-48BC836834A6}" dt="2021-01-22T14:59:59.381" v="10058"/>
          <ac:spMkLst>
            <pc:docMk/>
            <pc:sldMk cId="283145121" sldId="307"/>
            <ac:spMk id="2" creationId="{FA34BF0E-453C-4602-8EB6-713770F93432}"/>
          </ac:spMkLst>
        </pc:spChg>
        <pc:spChg chg="mod">
          <ac:chgData name="Ronald Ng" userId="8f255dbf-7500-44ae-a2c2-228e8d585254" providerId="ADAL" clId="{A6C70CEA-9A5E-4228-98EF-48BC836834A6}" dt="2021-01-22T13:42:46.052" v="9173" actId="20577"/>
          <ac:spMkLst>
            <pc:docMk/>
            <pc:sldMk cId="283145121" sldId="307"/>
            <ac:spMk id="3" creationId="{EAAB4EB1-B95B-4EC5-A709-22840C56D1A8}"/>
          </ac:spMkLst>
        </pc:spChg>
        <pc:spChg chg="mod">
          <ac:chgData name="Ronald Ng" userId="8f255dbf-7500-44ae-a2c2-228e8d585254" providerId="ADAL" clId="{A6C70CEA-9A5E-4228-98EF-48BC836834A6}" dt="2021-01-22T13:38:39.375" v="8891" actId="2711"/>
          <ac:spMkLst>
            <pc:docMk/>
            <pc:sldMk cId="283145121" sldId="307"/>
            <ac:spMk id="6" creationId="{95B2452F-70B8-458D-958F-19930544C533}"/>
          </ac:spMkLst>
        </pc:spChg>
        <pc:spChg chg="add mod">
          <ac:chgData name="Ronald Ng" userId="8f255dbf-7500-44ae-a2c2-228e8d585254" providerId="ADAL" clId="{A6C70CEA-9A5E-4228-98EF-48BC836834A6}" dt="2021-01-22T13:43:23.844" v="9225" actId="20577"/>
          <ac:spMkLst>
            <pc:docMk/>
            <pc:sldMk cId="283145121" sldId="307"/>
            <ac:spMk id="7" creationId="{B6650060-7300-4E96-88BF-C1B1AE9CF1AB}"/>
          </ac:spMkLst>
        </pc:spChg>
        <pc:spChg chg="mod">
          <ac:chgData name="Ronald Ng" userId="8f255dbf-7500-44ae-a2c2-228e8d585254" providerId="ADAL" clId="{A6C70CEA-9A5E-4228-98EF-48BC836834A6}" dt="2021-01-22T13:38:39.375" v="8891" actId="2711"/>
          <ac:spMkLst>
            <pc:docMk/>
            <pc:sldMk cId="283145121" sldId="307"/>
            <ac:spMk id="10" creationId="{981D86D4-C677-4423-9BB1-BE1ADC8820F3}"/>
          </ac:spMkLst>
        </pc:spChg>
        <pc:spChg chg="mod">
          <ac:chgData name="Ronald Ng" userId="8f255dbf-7500-44ae-a2c2-228e8d585254" providerId="ADAL" clId="{A6C70CEA-9A5E-4228-98EF-48BC836834A6}" dt="2021-01-22T13:40:42.253" v="8910" actId="20577"/>
          <ac:spMkLst>
            <pc:docMk/>
            <pc:sldMk cId="283145121" sldId="307"/>
            <ac:spMk id="13" creationId="{4BA4096C-F67B-4638-8031-E1912E088AD4}"/>
          </ac:spMkLst>
        </pc:spChg>
        <pc:spChg chg="mod">
          <ac:chgData name="Ronald Ng" userId="8f255dbf-7500-44ae-a2c2-228e8d585254" providerId="ADAL" clId="{A6C70CEA-9A5E-4228-98EF-48BC836834A6}" dt="2021-01-22T13:40:50.489" v="8917" actId="20577"/>
          <ac:spMkLst>
            <pc:docMk/>
            <pc:sldMk cId="283145121" sldId="307"/>
            <ac:spMk id="16" creationId="{27668B99-C03B-4B5A-B56B-EFCFF10F2C0A}"/>
          </ac:spMkLst>
        </pc:spChg>
        <pc:spChg chg="mod">
          <ac:chgData name="Ronald Ng" userId="8f255dbf-7500-44ae-a2c2-228e8d585254" providerId="ADAL" clId="{A6C70CEA-9A5E-4228-98EF-48BC836834A6}" dt="2021-01-22T13:42:57.594" v="9176" actId="20577"/>
          <ac:spMkLst>
            <pc:docMk/>
            <pc:sldMk cId="283145121" sldId="307"/>
            <ac:spMk id="19" creationId="{D982FD67-E305-4ABB-8656-7DF835FA63F2}"/>
          </ac:spMkLst>
        </pc:spChg>
        <pc:spChg chg="mod">
          <ac:chgData name="Ronald Ng" userId="8f255dbf-7500-44ae-a2c2-228e8d585254" providerId="ADAL" clId="{A6C70CEA-9A5E-4228-98EF-48BC836834A6}" dt="2021-01-22T13:43:35.513" v="9228" actId="20577"/>
          <ac:spMkLst>
            <pc:docMk/>
            <pc:sldMk cId="283145121" sldId="307"/>
            <ac:spMk id="22" creationId="{20728019-7875-4281-AC83-E16C8C5CBBCA}"/>
          </ac:spMkLst>
        </pc:spChg>
        <pc:grpChg chg="add mod">
          <ac:chgData name="Ronald Ng" userId="8f255dbf-7500-44ae-a2c2-228e8d585254" providerId="ADAL" clId="{A6C70CEA-9A5E-4228-98EF-48BC836834A6}" dt="2021-01-22T13:36:16.908" v="8723" actId="1076"/>
          <ac:grpSpMkLst>
            <pc:docMk/>
            <pc:sldMk cId="283145121" sldId="307"/>
            <ac:grpSpMk id="4" creationId="{8FE8B0CF-40C3-4F6A-A9F2-BCDA323A373E}"/>
          </ac:grpSpMkLst>
        </pc:grpChg>
        <pc:grpChg chg="add mod">
          <ac:chgData name="Ronald Ng" userId="8f255dbf-7500-44ae-a2c2-228e8d585254" providerId="ADAL" clId="{A6C70CEA-9A5E-4228-98EF-48BC836834A6}" dt="2021-01-22T13:42:00.665" v="9034" actId="1076"/>
          <ac:grpSpMkLst>
            <pc:docMk/>
            <pc:sldMk cId="283145121" sldId="307"/>
            <ac:grpSpMk id="8" creationId="{48F99589-53D0-4075-87B4-D8A33A5911C2}"/>
          </ac:grpSpMkLst>
        </pc:grpChg>
        <pc:grpChg chg="add mod">
          <ac:chgData name="Ronald Ng" userId="8f255dbf-7500-44ae-a2c2-228e8d585254" providerId="ADAL" clId="{A6C70CEA-9A5E-4228-98EF-48BC836834A6}" dt="2021-01-22T13:40:40.901" v="8909" actId="1076"/>
          <ac:grpSpMkLst>
            <pc:docMk/>
            <pc:sldMk cId="283145121" sldId="307"/>
            <ac:grpSpMk id="11" creationId="{400A1166-AFC2-4AD7-8598-2B7FA0A996DC}"/>
          </ac:grpSpMkLst>
        </pc:grpChg>
        <pc:grpChg chg="add mod">
          <ac:chgData name="Ronald Ng" userId="8f255dbf-7500-44ae-a2c2-228e8d585254" providerId="ADAL" clId="{A6C70CEA-9A5E-4228-98EF-48BC836834A6}" dt="2021-01-22T13:40:49.520" v="8916" actId="1076"/>
          <ac:grpSpMkLst>
            <pc:docMk/>
            <pc:sldMk cId="283145121" sldId="307"/>
            <ac:grpSpMk id="14" creationId="{F2CB4B87-E1CA-4F05-AA5D-4E60D0BC599B}"/>
          </ac:grpSpMkLst>
        </pc:grpChg>
        <pc:grpChg chg="add mod">
          <ac:chgData name="Ronald Ng" userId="8f255dbf-7500-44ae-a2c2-228e8d585254" providerId="ADAL" clId="{A6C70CEA-9A5E-4228-98EF-48BC836834A6}" dt="2021-01-22T13:42:56.686" v="9175" actId="1076"/>
          <ac:grpSpMkLst>
            <pc:docMk/>
            <pc:sldMk cId="283145121" sldId="307"/>
            <ac:grpSpMk id="17" creationId="{39343B3A-1F68-4BF5-AA0C-03998B427AC3}"/>
          </ac:grpSpMkLst>
        </pc:grpChg>
        <pc:grpChg chg="add mod">
          <ac:chgData name="Ronald Ng" userId="8f255dbf-7500-44ae-a2c2-228e8d585254" providerId="ADAL" clId="{A6C70CEA-9A5E-4228-98EF-48BC836834A6}" dt="2021-01-22T13:43:33.386" v="9227" actId="1076"/>
          <ac:grpSpMkLst>
            <pc:docMk/>
            <pc:sldMk cId="283145121" sldId="307"/>
            <ac:grpSpMk id="20" creationId="{728A8178-6216-4730-92E9-7ABCCAE337C1}"/>
          </ac:grpSpMkLst>
        </pc:grpChg>
        <pc:grpChg chg="add mod">
          <ac:chgData name="Ronald Ng" userId="8f255dbf-7500-44ae-a2c2-228e8d585254" providerId="ADAL" clId="{A6C70CEA-9A5E-4228-98EF-48BC836834A6}" dt="2021-01-22T13:45:39.350" v="9235" actId="14100"/>
          <ac:grpSpMkLst>
            <pc:docMk/>
            <pc:sldMk cId="283145121" sldId="307"/>
            <ac:grpSpMk id="23" creationId="{09CE8032-C0A9-4E31-8FFA-37D98D15914A}"/>
          </ac:grpSpMkLst>
        </pc:grpChg>
      </pc:sldChg>
      <pc:sldChg chg="add del">
        <pc:chgData name="Ronald Ng" userId="8f255dbf-7500-44ae-a2c2-228e8d585254" providerId="ADAL" clId="{A6C70CEA-9A5E-4228-98EF-48BC836834A6}" dt="2021-01-21T22:31:08.391" v="3061"/>
        <pc:sldMkLst>
          <pc:docMk/>
          <pc:sldMk cId="357183534" sldId="308"/>
        </pc:sldMkLst>
      </pc:sldChg>
      <pc:sldChg chg="addSp delSp modSp add">
        <pc:chgData name="Ronald Ng" userId="8f255dbf-7500-44ae-a2c2-228e8d585254" providerId="ADAL" clId="{A6C70CEA-9A5E-4228-98EF-48BC836834A6}" dt="2021-01-22T14:35:00.295" v="9938" actId="20577"/>
        <pc:sldMkLst>
          <pc:docMk/>
          <pc:sldMk cId="4052705871" sldId="308"/>
        </pc:sldMkLst>
        <pc:spChg chg="mod">
          <ac:chgData name="Ronald Ng" userId="8f255dbf-7500-44ae-a2c2-228e8d585254" providerId="ADAL" clId="{A6C70CEA-9A5E-4228-98EF-48BC836834A6}" dt="2021-01-21T22:44:13.661" v="3871" actId="6549"/>
          <ac:spMkLst>
            <pc:docMk/>
            <pc:sldMk cId="4052705871" sldId="308"/>
            <ac:spMk id="2" creationId="{00000000-0000-0000-0000-000000000000}"/>
          </ac:spMkLst>
        </pc:spChg>
        <pc:spChg chg="mod">
          <ac:chgData name="Ronald Ng" userId="8f255dbf-7500-44ae-a2c2-228e8d585254" providerId="ADAL" clId="{A6C70CEA-9A5E-4228-98EF-48BC836834A6}" dt="2021-01-22T14:35:00.295" v="9938" actId="20577"/>
          <ac:spMkLst>
            <pc:docMk/>
            <pc:sldMk cId="4052705871" sldId="308"/>
            <ac:spMk id="3" creationId="{00000000-0000-0000-0000-000000000000}"/>
          </ac:spMkLst>
        </pc:spChg>
        <pc:spChg chg="add del mod">
          <ac:chgData name="Ronald Ng" userId="8f255dbf-7500-44ae-a2c2-228e8d585254" providerId="ADAL" clId="{A6C70CEA-9A5E-4228-98EF-48BC836834A6}" dt="2021-01-21T22:38:38.283" v="3480" actId="931"/>
          <ac:spMkLst>
            <pc:docMk/>
            <pc:sldMk cId="4052705871" sldId="308"/>
            <ac:spMk id="5" creationId="{2CD30063-027C-4FEE-B2E8-B64DB3DE61B6}"/>
          </ac:spMkLst>
        </pc:spChg>
        <pc:spChg chg="add del mod">
          <ac:chgData name="Ronald Ng" userId="8f255dbf-7500-44ae-a2c2-228e8d585254" providerId="ADAL" clId="{A6C70CEA-9A5E-4228-98EF-48BC836834A6}" dt="2021-01-21T23:17:47.883" v="5026" actId="931"/>
          <ac:spMkLst>
            <pc:docMk/>
            <pc:sldMk cId="4052705871" sldId="308"/>
            <ac:spMk id="10" creationId="{BA0054EC-C975-495F-885D-AEE7DBB1DB76}"/>
          </ac:spMkLst>
        </pc:spChg>
        <pc:spChg chg="add del mod">
          <ac:chgData name="Ronald Ng" userId="8f255dbf-7500-44ae-a2c2-228e8d585254" providerId="ADAL" clId="{A6C70CEA-9A5E-4228-98EF-48BC836834A6}" dt="2021-01-21T23:18:03.675" v="5031" actId="931"/>
          <ac:spMkLst>
            <pc:docMk/>
            <pc:sldMk cId="4052705871" sldId="308"/>
            <ac:spMk id="14" creationId="{74D5BF23-C75A-493B-AC62-65F4DD06AC64}"/>
          </ac:spMkLst>
        </pc:spChg>
        <pc:spChg chg="add del mod">
          <ac:chgData name="Ronald Ng" userId="8f255dbf-7500-44ae-a2c2-228e8d585254" providerId="ADAL" clId="{A6C70CEA-9A5E-4228-98EF-48BC836834A6}" dt="2021-01-21T23:18:39.755" v="5035" actId="931"/>
          <ac:spMkLst>
            <pc:docMk/>
            <pc:sldMk cId="4052705871" sldId="308"/>
            <ac:spMk id="18" creationId="{DD9AD6B5-B754-4FC2-8E73-FDD612D8FEB3}"/>
          </ac:spMkLst>
        </pc:spChg>
        <pc:picChg chg="del">
          <ac:chgData name="Ronald Ng" userId="8f255dbf-7500-44ae-a2c2-228e8d585254" providerId="ADAL" clId="{A6C70CEA-9A5E-4228-98EF-48BC836834A6}" dt="2021-01-21T22:37:50.191" v="3479" actId="478"/>
          <ac:picMkLst>
            <pc:docMk/>
            <pc:sldMk cId="4052705871" sldId="308"/>
            <ac:picMk id="7" creationId="{404B6ECE-0904-4115-A04E-BAD48507EFA9}"/>
          </ac:picMkLst>
        </pc:picChg>
        <pc:picChg chg="add del mod">
          <ac:chgData name="Ronald Ng" userId="8f255dbf-7500-44ae-a2c2-228e8d585254" providerId="ADAL" clId="{A6C70CEA-9A5E-4228-98EF-48BC836834A6}" dt="2021-01-21T23:17:44.659" v="5025" actId="478"/>
          <ac:picMkLst>
            <pc:docMk/>
            <pc:sldMk cId="4052705871" sldId="308"/>
            <ac:picMk id="8" creationId="{7D6875B2-0169-48F0-A310-AF277F8FCD5D}"/>
          </ac:picMkLst>
        </pc:picChg>
        <pc:picChg chg="add del mod">
          <ac:chgData name="Ronald Ng" userId="8f255dbf-7500-44ae-a2c2-228e8d585254" providerId="ADAL" clId="{A6C70CEA-9A5E-4228-98EF-48BC836834A6}" dt="2021-01-21T23:17:52.833" v="5029" actId="478"/>
          <ac:picMkLst>
            <pc:docMk/>
            <pc:sldMk cId="4052705871" sldId="308"/>
            <ac:picMk id="12" creationId="{771A05F8-851F-4227-90B1-C55AE83C438F}"/>
          </ac:picMkLst>
        </pc:picChg>
        <pc:picChg chg="add del mod">
          <ac:chgData name="Ronald Ng" userId="8f255dbf-7500-44ae-a2c2-228e8d585254" providerId="ADAL" clId="{A6C70CEA-9A5E-4228-98EF-48BC836834A6}" dt="2021-01-21T23:18:36.462" v="5034" actId="478"/>
          <ac:picMkLst>
            <pc:docMk/>
            <pc:sldMk cId="4052705871" sldId="308"/>
            <ac:picMk id="16" creationId="{16BE8802-C968-4419-9E1E-ADA6ECA1BEA6}"/>
          </ac:picMkLst>
        </pc:picChg>
        <pc:picChg chg="add mod">
          <ac:chgData name="Ronald Ng" userId="8f255dbf-7500-44ae-a2c2-228e8d585254" providerId="ADAL" clId="{A6C70CEA-9A5E-4228-98EF-48BC836834A6}" dt="2021-01-21T23:19:02.882" v="5036" actId="208"/>
          <ac:picMkLst>
            <pc:docMk/>
            <pc:sldMk cId="4052705871" sldId="308"/>
            <ac:picMk id="20" creationId="{85C76CC3-13E9-4ACB-B048-BABF4D85FAEA}"/>
          </ac:picMkLst>
        </pc:picChg>
      </pc:sldChg>
      <pc:sldChg chg="modSp add del ord">
        <pc:chgData name="Ronald Ng" userId="8f255dbf-7500-44ae-a2c2-228e8d585254" providerId="ADAL" clId="{A6C70CEA-9A5E-4228-98EF-48BC836834A6}" dt="2021-01-22T13:01:26.542" v="6740" actId="2696"/>
        <pc:sldMkLst>
          <pc:docMk/>
          <pc:sldMk cId="754905021" sldId="309"/>
        </pc:sldMkLst>
        <pc:spChg chg="mod">
          <ac:chgData name="Ronald Ng" userId="8f255dbf-7500-44ae-a2c2-228e8d585254" providerId="ADAL" clId="{A6C70CEA-9A5E-4228-98EF-48BC836834A6}" dt="2021-01-21T22:44:23.356" v="3878" actId="20577"/>
          <ac:spMkLst>
            <pc:docMk/>
            <pc:sldMk cId="754905021" sldId="309"/>
            <ac:spMk id="2" creationId="{FA34BF0E-453C-4602-8EB6-713770F93432}"/>
          </ac:spMkLst>
        </pc:spChg>
        <pc:spChg chg="mod">
          <ac:chgData name="Ronald Ng" userId="8f255dbf-7500-44ae-a2c2-228e8d585254" providerId="ADAL" clId="{A6C70CEA-9A5E-4228-98EF-48BC836834A6}" dt="2021-01-22T12:51:22.156" v="6080" actId="20577"/>
          <ac:spMkLst>
            <pc:docMk/>
            <pc:sldMk cId="754905021" sldId="309"/>
            <ac:spMk id="3" creationId="{EAAB4EB1-B95B-4EC5-A709-22840C56D1A8}"/>
          </ac:spMkLst>
        </pc:spChg>
      </pc:sldChg>
      <pc:sldChg chg="addSp delSp modSp add ord">
        <pc:chgData name="Ronald Ng" userId="8f255dbf-7500-44ae-a2c2-228e8d585254" providerId="ADAL" clId="{A6C70CEA-9A5E-4228-98EF-48BC836834A6}" dt="2021-01-22T14:41:05.632" v="10037" actId="478"/>
        <pc:sldMkLst>
          <pc:docMk/>
          <pc:sldMk cId="54658576" sldId="310"/>
        </pc:sldMkLst>
        <pc:spChg chg="mod">
          <ac:chgData name="Ronald Ng" userId="8f255dbf-7500-44ae-a2c2-228e8d585254" providerId="ADAL" clId="{A6C70CEA-9A5E-4228-98EF-48BC836834A6}" dt="2021-01-21T23:04:12.935" v="4980" actId="207"/>
          <ac:spMkLst>
            <pc:docMk/>
            <pc:sldMk cId="54658576" sldId="310"/>
            <ac:spMk id="2" creationId="{FA34BF0E-453C-4602-8EB6-713770F93432}"/>
          </ac:spMkLst>
        </pc:spChg>
        <pc:spChg chg="del mod">
          <ac:chgData name="Ronald Ng" userId="8f255dbf-7500-44ae-a2c2-228e8d585254" providerId="ADAL" clId="{A6C70CEA-9A5E-4228-98EF-48BC836834A6}" dt="2021-01-22T14:41:05.632" v="10037" actId="478"/>
          <ac:spMkLst>
            <pc:docMk/>
            <pc:sldMk cId="54658576" sldId="310"/>
            <ac:spMk id="3" creationId="{EAAB4EB1-B95B-4EC5-A709-22840C56D1A8}"/>
          </ac:spMkLst>
        </pc:spChg>
        <pc:spChg chg="add mod">
          <ac:chgData name="Ronald Ng" userId="8f255dbf-7500-44ae-a2c2-228e8d585254" providerId="ADAL" clId="{A6C70CEA-9A5E-4228-98EF-48BC836834A6}" dt="2021-01-21T23:05:06.509" v="4989" actId="1076"/>
          <ac:spMkLst>
            <pc:docMk/>
            <pc:sldMk cId="54658576" sldId="310"/>
            <ac:spMk id="8" creationId="{477872CE-4E56-465C-BE7B-5C78122A2562}"/>
          </ac:spMkLst>
        </pc:spChg>
        <pc:spChg chg="add mod">
          <ac:chgData name="Ronald Ng" userId="8f255dbf-7500-44ae-a2c2-228e8d585254" providerId="ADAL" clId="{A6C70CEA-9A5E-4228-98EF-48BC836834A6}" dt="2021-01-22T13:39:30.331" v="8892" actId="207"/>
          <ac:spMkLst>
            <pc:docMk/>
            <pc:sldMk cId="54658576" sldId="310"/>
            <ac:spMk id="14" creationId="{C8F6DA07-19C0-4AEC-8CD7-CCABFCBBADB9}"/>
          </ac:spMkLst>
        </pc:spChg>
        <pc:spChg chg="add mod">
          <ac:chgData name="Ronald Ng" userId="8f255dbf-7500-44ae-a2c2-228e8d585254" providerId="ADAL" clId="{A6C70CEA-9A5E-4228-98EF-48BC836834A6}" dt="2021-01-22T13:39:32.940" v="8893" actId="207"/>
          <ac:spMkLst>
            <pc:docMk/>
            <pc:sldMk cId="54658576" sldId="310"/>
            <ac:spMk id="15" creationId="{2B648886-DCA1-4796-9E33-6CC45096A033}"/>
          </ac:spMkLst>
        </pc:spChg>
        <pc:spChg chg="add mod">
          <ac:chgData name="Ronald Ng" userId="8f255dbf-7500-44ae-a2c2-228e8d585254" providerId="ADAL" clId="{A6C70CEA-9A5E-4228-98EF-48BC836834A6}" dt="2021-01-22T13:39:38.187" v="8896" actId="207"/>
          <ac:spMkLst>
            <pc:docMk/>
            <pc:sldMk cId="54658576" sldId="310"/>
            <ac:spMk id="16" creationId="{F649B229-CF5D-43FB-B276-405912A37F00}"/>
          </ac:spMkLst>
        </pc:spChg>
        <pc:spChg chg="add mod">
          <ac:chgData name="Ronald Ng" userId="8f255dbf-7500-44ae-a2c2-228e8d585254" providerId="ADAL" clId="{A6C70CEA-9A5E-4228-98EF-48BC836834A6}" dt="2021-01-22T13:39:40.986" v="8897" actId="207"/>
          <ac:spMkLst>
            <pc:docMk/>
            <pc:sldMk cId="54658576" sldId="310"/>
            <ac:spMk id="17" creationId="{A702031C-A990-46BD-A6F5-060B21F10337}"/>
          </ac:spMkLst>
        </pc:spChg>
        <pc:spChg chg="add mod">
          <ac:chgData name="Ronald Ng" userId="8f255dbf-7500-44ae-a2c2-228e8d585254" providerId="ADAL" clId="{A6C70CEA-9A5E-4228-98EF-48BC836834A6}" dt="2021-01-22T13:39:44.850" v="8898" actId="207"/>
          <ac:spMkLst>
            <pc:docMk/>
            <pc:sldMk cId="54658576" sldId="310"/>
            <ac:spMk id="18" creationId="{2234382E-BDB4-4E6A-AD30-16F9D1E5F09A}"/>
          </ac:spMkLst>
        </pc:spChg>
        <pc:grpChg chg="add mod">
          <ac:chgData name="Ronald Ng" userId="8f255dbf-7500-44ae-a2c2-228e8d585254" providerId="ADAL" clId="{A6C70CEA-9A5E-4228-98EF-48BC836834A6}" dt="2021-01-21T23:04:33.645" v="4982" actId="1076"/>
          <ac:grpSpMkLst>
            <pc:docMk/>
            <pc:sldMk cId="54658576" sldId="310"/>
            <ac:grpSpMk id="4" creationId="{E432C0DC-7E5B-42DC-B3C8-1FD2C1FB7838}"/>
          </ac:grpSpMkLst>
        </pc:grpChg>
        <pc:grpChg chg="add mod">
          <ac:chgData name="Ronald Ng" userId="8f255dbf-7500-44ae-a2c2-228e8d585254" providerId="ADAL" clId="{A6C70CEA-9A5E-4228-98EF-48BC836834A6}" dt="2021-01-22T13:02:00.195" v="6760" actId="1037"/>
          <ac:grpSpMkLst>
            <pc:docMk/>
            <pc:sldMk cId="54658576" sldId="310"/>
            <ac:grpSpMk id="19" creationId="{66ED4B74-A46F-4C02-BD81-6A37AF368E82}"/>
          </ac:grpSpMkLst>
        </pc:grpChg>
        <pc:picChg chg="add mod">
          <ac:chgData name="Ronald Ng" userId="8f255dbf-7500-44ae-a2c2-228e8d585254" providerId="ADAL" clId="{A6C70CEA-9A5E-4228-98EF-48BC836834A6}" dt="2021-01-22T13:01:55.044" v="6741" actId="164"/>
          <ac:picMkLst>
            <pc:docMk/>
            <pc:sldMk cId="54658576" sldId="310"/>
            <ac:picMk id="9" creationId="{E5FE832C-D1C8-46EB-8AEE-EC183E47E3F5}"/>
          </ac:picMkLst>
        </pc:picChg>
        <pc:picChg chg="add mod">
          <ac:chgData name="Ronald Ng" userId="8f255dbf-7500-44ae-a2c2-228e8d585254" providerId="ADAL" clId="{A6C70CEA-9A5E-4228-98EF-48BC836834A6}" dt="2021-01-22T13:01:55.044" v="6741" actId="164"/>
          <ac:picMkLst>
            <pc:docMk/>
            <pc:sldMk cId="54658576" sldId="310"/>
            <ac:picMk id="10" creationId="{55374AF3-5CBB-4F71-9F3E-FBBC376C4161}"/>
          </ac:picMkLst>
        </pc:picChg>
        <pc:picChg chg="add mod">
          <ac:chgData name="Ronald Ng" userId="8f255dbf-7500-44ae-a2c2-228e8d585254" providerId="ADAL" clId="{A6C70CEA-9A5E-4228-98EF-48BC836834A6}" dt="2021-01-22T13:01:55.044" v="6741" actId="164"/>
          <ac:picMkLst>
            <pc:docMk/>
            <pc:sldMk cId="54658576" sldId="310"/>
            <ac:picMk id="11" creationId="{F61F03D7-0D16-4F21-97CE-F54D3A76B995}"/>
          </ac:picMkLst>
        </pc:picChg>
        <pc:picChg chg="add mod">
          <ac:chgData name="Ronald Ng" userId="8f255dbf-7500-44ae-a2c2-228e8d585254" providerId="ADAL" clId="{A6C70CEA-9A5E-4228-98EF-48BC836834A6}" dt="2021-01-22T13:01:55.044" v="6741" actId="164"/>
          <ac:picMkLst>
            <pc:docMk/>
            <pc:sldMk cId="54658576" sldId="310"/>
            <ac:picMk id="12" creationId="{F5847767-F467-480A-8BD5-004A60D6BF0E}"/>
          </ac:picMkLst>
        </pc:picChg>
        <pc:picChg chg="add mod">
          <ac:chgData name="Ronald Ng" userId="8f255dbf-7500-44ae-a2c2-228e8d585254" providerId="ADAL" clId="{A6C70CEA-9A5E-4228-98EF-48BC836834A6}" dt="2021-01-22T13:01:55.044" v="6741" actId="164"/>
          <ac:picMkLst>
            <pc:docMk/>
            <pc:sldMk cId="54658576" sldId="310"/>
            <ac:picMk id="13" creationId="{07386DB3-3A4C-4462-9295-3FDE89120CEE}"/>
          </ac:picMkLst>
        </pc:picChg>
      </pc:sldChg>
      <pc:sldChg chg="add del">
        <pc:chgData name="Ronald Ng" userId="8f255dbf-7500-44ae-a2c2-228e8d585254" providerId="ADAL" clId="{A6C70CEA-9A5E-4228-98EF-48BC836834A6}" dt="2021-01-21T23:03:59.524" v="4956"/>
        <pc:sldMkLst>
          <pc:docMk/>
          <pc:sldMk cId="4095236078" sldId="310"/>
        </pc:sldMkLst>
      </pc:sldChg>
      <pc:sldChg chg="addSp delSp modSp add">
        <pc:chgData name="Ronald Ng" userId="8f255dbf-7500-44ae-a2c2-228e8d585254" providerId="ADAL" clId="{A6C70CEA-9A5E-4228-98EF-48BC836834A6}" dt="2021-01-22T15:15:13.914" v="10088" actId="1076"/>
        <pc:sldMkLst>
          <pc:docMk/>
          <pc:sldMk cId="3339047424" sldId="311"/>
        </pc:sldMkLst>
        <pc:spChg chg="del">
          <ac:chgData name="Ronald Ng" userId="8f255dbf-7500-44ae-a2c2-228e8d585254" providerId="ADAL" clId="{A6C70CEA-9A5E-4228-98EF-48BC836834A6}" dt="2021-01-22T15:15:08.867" v="10084" actId="478"/>
          <ac:spMkLst>
            <pc:docMk/>
            <pc:sldMk cId="3339047424" sldId="311"/>
            <ac:spMk id="3" creationId="{EAAB4EB1-B95B-4EC5-A709-22840C56D1A8}"/>
          </ac:spMkLst>
        </pc:spChg>
        <pc:spChg chg="mod">
          <ac:chgData name="Ronald Ng" userId="8f255dbf-7500-44ae-a2c2-228e8d585254" providerId="ADAL" clId="{A6C70CEA-9A5E-4228-98EF-48BC836834A6}" dt="2021-01-21T23:07:10.364" v="5004" actId="14100"/>
          <ac:spMkLst>
            <pc:docMk/>
            <pc:sldMk cId="3339047424" sldId="311"/>
            <ac:spMk id="8" creationId="{477872CE-4E56-465C-BE7B-5C78122A2562}"/>
          </ac:spMkLst>
        </pc:spChg>
        <pc:spChg chg="del">
          <ac:chgData name="Ronald Ng" userId="8f255dbf-7500-44ae-a2c2-228e8d585254" providerId="ADAL" clId="{A6C70CEA-9A5E-4228-98EF-48BC836834A6}" dt="2021-01-21T23:06:23.859" v="4996" actId="478"/>
          <ac:spMkLst>
            <pc:docMk/>
            <pc:sldMk cId="3339047424" sldId="311"/>
            <ac:spMk id="14" creationId="{C8F6DA07-19C0-4AEC-8CD7-CCABFCBBADB9}"/>
          </ac:spMkLst>
        </pc:spChg>
        <pc:spChg chg="del">
          <ac:chgData name="Ronald Ng" userId="8f255dbf-7500-44ae-a2c2-228e8d585254" providerId="ADAL" clId="{A6C70CEA-9A5E-4228-98EF-48BC836834A6}" dt="2021-01-21T23:06:23.859" v="4996" actId="478"/>
          <ac:spMkLst>
            <pc:docMk/>
            <pc:sldMk cId="3339047424" sldId="311"/>
            <ac:spMk id="15" creationId="{2B648886-DCA1-4796-9E33-6CC45096A033}"/>
          </ac:spMkLst>
        </pc:spChg>
        <pc:spChg chg="del">
          <ac:chgData name="Ronald Ng" userId="8f255dbf-7500-44ae-a2c2-228e8d585254" providerId="ADAL" clId="{A6C70CEA-9A5E-4228-98EF-48BC836834A6}" dt="2021-01-21T23:06:23.859" v="4996" actId="478"/>
          <ac:spMkLst>
            <pc:docMk/>
            <pc:sldMk cId="3339047424" sldId="311"/>
            <ac:spMk id="16" creationId="{F649B229-CF5D-43FB-B276-405912A37F00}"/>
          </ac:spMkLst>
        </pc:spChg>
        <pc:spChg chg="del">
          <ac:chgData name="Ronald Ng" userId="8f255dbf-7500-44ae-a2c2-228e8d585254" providerId="ADAL" clId="{A6C70CEA-9A5E-4228-98EF-48BC836834A6}" dt="2021-01-21T23:06:23.859" v="4996" actId="478"/>
          <ac:spMkLst>
            <pc:docMk/>
            <pc:sldMk cId="3339047424" sldId="311"/>
            <ac:spMk id="17" creationId="{A702031C-A990-46BD-A6F5-060B21F10337}"/>
          </ac:spMkLst>
        </pc:spChg>
        <pc:spChg chg="del">
          <ac:chgData name="Ronald Ng" userId="8f255dbf-7500-44ae-a2c2-228e8d585254" providerId="ADAL" clId="{A6C70CEA-9A5E-4228-98EF-48BC836834A6}" dt="2021-01-21T23:06:23.859" v="4996" actId="478"/>
          <ac:spMkLst>
            <pc:docMk/>
            <pc:sldMk cId="3339047424" sldId="311"/>
            <ac:spMk id="18" creationId="{2234382E-BDB4-4E6A-AD30-16F9D1E5F09A}"/>
          </ac:spMkLst>
        </pc:spChg>
        <pc:spChg chg="add mod">
          <ac:chgData name="Ronald Ng" userId="8f255dbf-7500-44ae-a2c2-228e8d585254" providerId="ADAL" clId="{A6C70CEA-9A5E-4228-98EF-48BC836834A6}" dt="2021-01-22T13:39:49.138" v="8899" actId="207"/>
          <ac:spMkLst>
            <pc:docMk/>
            <pc:sldMk cId="3339047424" sldId="311"/>
            <ac:spMk id="23" creationId="{91C2375A-7777-45BE-AFD8-9A9E13BD628E}"/>
          </ac:spMkLst>
        </pc:spChg>
        <pc:spChg chg="add mod">
          <ac:chgData name="Ronald Ng" userId="8f255dbf-7500-44ae-a2c2-228e8d585254" providerId="ADAL" clId="{A6C70CEA-9A5E-4228-98EF-48BC836834A6}" dt="2021-01-22T13:39:51.362" v="8900" actId="207"/>
          <ac:spMkLst>
            <pc:docMk/>
            <pc:sldMk cId="3339047424" sldId="311"/>
            <ac:spMk id="25" creationId="{E55C3A03-3265-4016-ACE8-03A71C6B48FB}"/>
          </ac:spMkLst>
        </pc:spChg>
        <pc:spChg chg="add mod">
          <ac:chgData name="Ronald Ng" userId="8f255dbf-7500-44ae-a2c2-228e8d585254" providerId="ADAL" clId="{A6C70CEA-9A5E-4228-98EF-48BC836834A6}" dt="2021-01-22T15:15:13.914" v="10088" actId="1076"/>
          <ac:spMkLst>
            <pc:docMk/>
            <pc:sldMk cId="3339047424" sldId="311"/>
            <ac:spMk id="26" creationId="{A5154B23-03EC-4EEC-BDB8-1B2A9205971E}"/>
          </ac:spMkLst>
        </pc:spChg>
        <pc:spChg chg="add mod">
          <ac:chgData name="Ronald Ng" userId="8f255dbf-7500-44ae-a2c2-228e8d585254" providerId="ADAL" clId="{A6C70CEA-9A5E-4228-98EF-48BC836834A6}" dt="2021-01-22T13:39:57.050" v="8902" actId="207"/>
          <ac:spMkLst>
            <pc:docMk/>
            <pc:sldMk cId="3339047424" sldId="311"/>
            <ac:spMk id="27" creationId="{61E187E1-9BCE-416B-A40C-F519E52D1965}"/>
          </ac:spMkLst>
        </pc:spChg>
        <pc:spChg chg="add mod">
          <ac:chgData name="Ronald Ng" userId="8f255dbf-7500-44ae-a2c2-228e8d585254" providerId="ADAL" clId="{A6C70CEA-9A5E-4228-98EF-48BC836834A6}" dt="2021-01-22T13:40:00.167" v="8903" actId="207"/>
          <ac:spMkLst>
            <pc:docMk/>
            <pc:sldMk cId="3339047424" sldId="311"/>
            <ac:spMk id="28" creationId="{214C79F9-6C40-47ED-A667-17BE810E4EAE}"/>
          </ac:spMkLst>
        </pc:spChg>
        <pc:picChg chg="del">
          <ac:chgData name="Ronald Ng" userId="8f255dbf-7500-44ae-a2c2-228e8d585254" providerId="ADAL" clId="{A6C70CEA-9A5E-4228-98EF-48BC836834A6}" dt="2021-01-21T23:06:23.859" v="4996" actId="478"/>
          <ac:picMkLst>
            <pc:docMk/>
            <pc:sldMk cId="3339047424" sldId="311"/>
            <ac:picMk id="9" creationId="{E5FE832C-D1C8-46EB-8AEE-EC183E47E3F5}"/>
          </ac:picMkLst>
        </pc:picChg>
        <pc:picChg chg="del">
          <ac:chgData name="Ronald Ng" userId="8f255dbf-7500-44ae-a2c2-228e8d585254" providerId="ADAL" clId="{A6C70CEA-9A5E-4228-98EF-48BC836834A6}" dt="2021-01-21T23:06:23.859" v="4996" actId="478"/>
          <ac:picMkLst>
            <pc:docMk/>
            <pc:sldMk cId="3339047424" sldId="311"/>
            <ac:picMk id="10" creationId="{55374AF3-5CBB-4F71-9F3E-FBBC376C4161}"/>
          </ac:picMkLst>
        </pc:picChg>
        <pc:picChg chg="del">
          <ac:chgData name="Ronald Ng" userId="8f255dbf-7500-44ae-a2c2-228e8d585254" providerId="ADAL" clId="{A6C70CEA-9A5E-4228-98EF-48BC836834A6}" dt="2021-01-21T23:06:23.859" v="4996" actId="478"/>
          <ac:picMkLst>
            <pc:docMk/>
            <pc:sldMk cId="3339047424" sldId="311"/>
            <ac:picMk id="11" creationId="{F61F03D7-0D16-4F21-97CE-F54D3A76B995}"/>
          </ac:picMkLst>
        </pc:picChg>
        <pc:picChg chg="del">
          <ac:chgData name="Ronald Ng" userId="8f255dbf-7500-44ae-a2c2-228e8d585254" providerId="ADAL" clId="{A6C70CEA-9A5E-4228-98EF-48BC836834A6}" dt="2021-01-21T23:06:23.859" v="4996" actId="478"/>
          <ac:picMkLst>
            <pc:docMk/>
            <pc:sldMk cId="3339047424" sldId="311"/>
            <ac:picMk id="12" creationId="{F5847767-F467-480A-8BD5-004A60D6BF0E}"/>
          </ac:picMkLst>
        </pc:picChg>
        <pc:picChg chg="del">
          <ac:chgData name="Ronald Ng" userId="8f255dbf-7500-44ae-a2c2-228e8d585254" providerId="ADAL" clId="{A6C70CEA-9A5E-4228-98EF-48BC836834A6}" dt="2021-01-21T23:06:23.859" v="4996" actId="478"/>
          <ac:picMkLst>
            <pc:docMk/>
            <pc:sldMk cId="3339047424" sldId="311"/>
            <ac:picMk id="13" creationId="{07386DB3-3A4C-4462-9295-3FDE89120CEE}"/>
          </ac:picMkLst>
        </pc:picChg>
        <pc:picChg chg="add mod">
          <ac:chgData name="Ronald Ng" userId="8f255dbf-7500-44ae-a2c2-228e8d585254" providerId="ADAL" clId="{A6C70CEA-9A5E-4228-98EF-48BC836834A6}" dt="2021-01-21T23:07:34.160" v="5024" actId="1037"/>
          <ac:picMkLst>
            <pc:docMk/>
            <pc:sldMk cId="3339047424" sldId="311"/>
            <ac:picMk id="19" creationId="{7E971E2A-39DA-4371-9714-ACF805F5345E}"/>
          </ac:picMkLst>
        </pc:picChg>
        <pc:picChg chg="add mod">
          <ac:chgData name="Ronald Ng" userId="8f255dbf-7500-44ae-a2c2-228e8d585254" providerId="ADAL" clId="{A6C70CEA-9A5E-4228-98EF-48BC836834A6}" dt="2021-01-21T23:07:34.160" v="5024" actId="1037"/>
          <ac:picMkLst>
            <pc:docMk/>
            <pc:sldMk cId="3339047424" sldId="311"/>
            <ac:picMk id="20" creationId="{56935C26-5EB5-4D15-A859-8186B752FF35}"/>
          </ac:picMkLst>
        </pc:picChg>
        <pc:picChg chg="add mod">
          <ac:chgData name="Ronald Ng" userId="8f255dbf-7500-44ae-a2c2-228e8d585254" providerId="ADAL" clId="{A6C70CEA-9A5E-4228-98EF-48BC836834A6}" dt="2021-01-21T23:07:34.160" v="5024" actId="1037"/>
          <ac:picMkLst>
            <pc:docMk/>
            <pc:sldMk cId="3339047424" sldId="311"/>
            <ac:picMk id="21" creationId="{16FB4A98-7380-431F-B38E-8EA331062AEA}"/>
          </ac:picMkLst>
        </pc:picChg>
        <pc:picChg chg="add mod">
          <ac:chgData name="Ronald Ng" userId="8f255dbf-7500-44ae-a2c2-228e8d585254" providerId="ADAL" clId="{A6C70CEA-9A5E-4228-98EF-48BC836834A6}" dt="2021-01-21T23:07:34.160" v="5024" actId="1037"/>
          <ac:picMkLst>
            <pc:docMk/>
            <pc:sldMk cId="3339047424" sldId="311"/>
            <ac:picMk id="22" creationId="{674A87AC-7CBF-4D0F-B342-7598BA4DA38B}"/>
          </ac:picMkLst>
        </pc:picChg>
        <pc:picChg chg="add mod">
          <ac:chgData name="Ronald Ng" userId="8f255dbf-7500-44ae-a2c2-228e8d585254" providerId="ADAL" clId="{A6C70CEA-9A5E-4228-98EF-48BC836834A6}" dt="2021-01-21T23:07:34.160" v="5024" actId="1037"/>
          <ac:picMkLst>
            <pc:docMk/>
            <pc:sldMk cId="3339047424" sldId="311"/>
            <ac:picMk id="24" creationId="{9FE2EF10-E661-4172-8C49-99E62EA8B4FE}"/>
          </ac:picMkLst>
        </pc:picChg>
      </pc:sldChg>
      <pc:sldChg chg="addSp delSp modSp add ord">
        <pc:chgData name="Ronald Ng" userId="8f255dbf-7500-44ae-a2c2-228e8d585254" providerId="ADAL" clId="{A6C70CEA-9A5E-4228-98EF-48BC836834A6}" dt="2021-01-22T13:02:46.935" v="6765" actId="20577"/>
        <pc:sldMkLst>
          <pc:docMk/>
          <pc:sldMk cId="281460472" sldId="312"/>
        </pc:sldMkLst>
        <pc:spChg chg="mod">
          <ac:chgData name="Ronald Ng" userId="8f255dbf-7500-44ae-a2c2-228e8d585254" providerId="ADAL" clId="{A6C70CEA-9A5E-4228-98EF-48BC836834A6}" dt="2021-01-21T23:19:49.502" v="5044" actId="20577"/>
          <ac:spMkLst>
            <pc:docMk/>
            <pc:sldMk cId="281460472" sldId="312"/>
            <ac:spMk id="2" creationId="{00000000-0000-0000-0000-000000000000}"/>
          </ac:spMkLst>
        </pc:spChg>
        <pc:spChg chg="mod">
          <ac:chgData name="Ronald Ng" userId="8f255dbf-7500-44ae-a2c2-228e8d585254" providerId="ADAL" clId="{A6C70CEA-9A5E-4228-98EF-48BC836834A6}" dt="2021-01-22T13:02:46.935" v="6765" actId="20577"/>
          <ac:spMkLst>
            <pc:docMk/>
            <pc:sldMk cId="281460472" sldId="312"/>
            <ac:spMk id="3" creationId="{00000000-0000-0000-0000-000000000000}"/>
          </ac:spMkLst>
        </pc:spChg>
        <pc:spChg chg="add del mod">
          <ac:chgData name="Ronald Ng" userId="8f255dbf-7500-44ae-a2c2-228e8d585254" providerId="ADAL" clId="{A6C70CEA-9A5E-4228-98EF-48BC836834A6}" dt="2021-01-21T23:19:55.929" v="5046" actId="931"/>
          <ac:spMkLst>
            <pc:docMk/>
            <pc:sldMk cId="281460472" sldId="312"/>
            <ac:spMk id="5" creationId="{ACCBCC8B-CA10-4704-91CD-83EA2AE40723}"/>
          </ac:spMkLst>
        </pc:spChg>
        <pc:picChg chg="add mod">
          <ac:chgData name="Ronald Ng" userId="8f255dbf-7500-44ae-a2c2-228e8d585254" providerId="ADAL" clId="{A6C70CEA-9A5E-4228-98EF-48BC836834A6}" dt="2021-01-21T23:19:55.929" v="5046" actId="931"/>
          <ac:picMkLst>
            <pc:docMk/>
            <pc:sldMk cId="281460472" sldId="312"/>
            <ac:picMk id="7" creationId="{62787200-E4D3-49CD-B98D-AA03A357BC26}"/>
          </ac:picMkLst>
        </pc:picChg>
        <pc:picChg chg="del">
          <ac:chgData name="Ronald Ng" userId="8f255dbf-7500-44ae-a2c2-228e8d585254" providerId="ADAL" clId="{A6C70CEA-9A5E-4228-98EF-48BC836834A6}" dt="2021-01-21T23:19:51.550" v="5045" actId="478"/>
          <ac:picMkLst>
            <pc:docMk/>
            <pc:sldMk cId="281460472" sldId="312"/>
            <ac:picMk id="20" creationId="{85C76CC3-13E9-4ACB-B048-BABF4D85FAEA}"/>
          </ac:picMkLst>
        </pc:picChg>
      </pc:sldChg>
      <pc:sldChg chg="delSp modSp add ord">
        <pc:chgData name="Ronald Ng" userId="8f255dbf-7500-44ae-a2c2-228e8d585254" providerId="ADAL" clId="{A6C70CEA-9A5E-4228-98EF-48BC836834A6}" dt="2021-01-22T13:33:17.991" v="8661" actId="207"/>
        <pc:sldMkLst>
          <pc:docMk/>
          <pc:sldMk cId="1167041360" sldId="313"/>
        </pc:sldMkLst>
        <pc:spChg chg="mod">
          <ac:chgData name="Ronald Ng" userId="8f255dbf-7500-44ae-a2c2-228e8d585254" providerId="ADAL" clId="{A6C70CEA-9A5E-4228-98EF-48BC836834A6}" dt="2021-01-21T23:21:27.757" v="5172" actId="6549"/>
          <ac:spMkLst>
            <pc:docMk/>
            <pc:sldMk cId="1167041360" sldId="313"/>
            <ac:spMk id="2" creationId="{00000000-0000-0000-0000-000000000000}"/>
          </ac:spMkLst>
        </pc:spChg>
        <pc:spChg chg="mod">
          <ac:chgData name="Ronald Ng" userId="8f255dbf-7500-44ae-a2c2-228e8d585254" providerId="ADAL" clId="{A6C70CEA-9A5E-4228-98EF-48BC836834A6}" dt="2021-01-22T13:33:17.991" v="8661" actId="207"/>
          <ac:spMkLst>
            <pc:docMk/>
            <pc:sldMk cId="1167041360" sldId="313"/>
            <ac:spMk id="5" creationId="{00000000-0000-0000-0000-000000000000}"/>
          </ac:spMkLst>
        </pc:spChg>
        <pc:picChg chg="del">
          <ac:chgData name="Ronald Ng" userId="8f255dbf-7500-44ae-a2c2-228e8d585254" providerId="ADAL" clId="{A6C70CEA-9A5E-4228-98EF-48BC836834A6}" dt="2021-01-21T23:21:18.414" v="5159" actId="478"/>
          <ac:picMkLst>
            <pc:docMk/>
            <pc:sldMk cId="1167041360" sldId="313"/>
            <ac:picMk id="4" creationId="{539DD926-86EB-4399-AAC0-3E6B32048004}"/>
          </ac:picMkLst>
        </pc:picChg>
        <pc:picChg chg="del">
          <ac:chgData name="Ronald Ng" userId="8f255dbf-7500-44ae-a2c2-228e8d585254" providerId="ADAL" clId="{A6C70CEA-9A5E-4228-98EF-48BC836834A6}" dt="2021-01-21T23:21:19.115" v="5160" actId="478"/>
          <ac:picMkLst>
            <pc:docMk/>
            <pc:sldMk cId="1167041360" sldId="313"/>
            <ac:picMk id="6" creationId="{E02B6CFA-0590-4509-AD10-7331DCEC481B}"/>
          </ac:picMkLst>
        </pc:picChg>
      </pc:sldChg>
      <pc:sldChg chg="addSp delSp modSp add">
        <pc:chgData name="Ronald Ng" userId="8f255dbf-7500-44ae-a2c2-228e8d585254" providerId="ADAL" clId="{A6C70CEA-9A5E-4228-98EF-48BC836834A6}" dt="2021-01-22T14:34:46.070" v="9937" actId="20577"/>
        <pc:sldMkLst>
          <pc:docMk/>
          <pc:sldMk cId="2651966864" sldId="314"/>
        </pc:sldMkLst>
        <pc:spChg chg="mod">
          <ac:chgData name="Ronald Ng" userId="8f255dbf-7500-44ae-a2c2-228e8d585254" providerId="ADAL" clId="{A6C70CEA-9A5E-4228-98EF-48BC836834A6}" dt="2021-01-21T23:24:43.969" v="5505" actId="6549"/>
          <ac:spMkLst>
            <pc:docMk/>
            <pc:sldMk cId="2651966864" sldId="314"/>
            <ac:spMk id="2" creationId="{00000000-0000-0000-0000-000000000000}"/>
          </ac:spMkLst>
        </pc:spChg>
        <pc:spChg chg="mod">
          <ac:chgData name="Ronald Ng" userId="8f255dbf-7500-44ae-a2c2-228e8d585254" providerId="ADAL" clId="{A6C70CEA-9A5E-4228-98EF-48BC836834A6}" dt="2021-01-22T14:34:46.070" v="9937" actId="20577"/>
          <ac:spMkLst>
            <pc:docMk/>
            <pc:sldMk cId="2651966864" sldId="314"/>
            <ac:spMk id="5" creationId="{00000000-0000-0000-0000-000000000000}"/>
          </ac:spMkLst>
        </pc:spChg>
        <pc:spChg chg="mod">
          <ac:chgData name="Ronald Ng" userId="8f255dbf-7500-44ae-a2c2-228e8d585254" providerId="ADAL" clId="{A6C70CEA-9A5E-4228-98EF-48BC836834A6}" dt="2021-01-21T23:27:34.751" v="5525" actId="2711"/>
          <ac:spMkLst>
            <pc:docMk/>
            <pc:sldMk cId="2651966864" sldId="314"/>
            <ac:spMk id="8" creationId="{16B86A84-9E02-4C2D-8982-F3D34CA4C34E}"/>
          </ac:spMkLst>
        </pc:spChg>
        <pc:spChg chg="mod topLvl">
          <ac:chgData name="Ronald Ng" userId="8f255dbf-7500-44ae-a2c2-228e8d585254" providerId="ADAL" clId="{A6C70CEA-9A5E-4228-98EF-48BC836834A6}" dt="2021-01-22T13:08:07.862" v="7131" actId="164"/>
          <ac:spMkLst>
            <pc:docMk/>
            <pc:sldMk cId="2651966864" sldId="314"/>
            <ac:spMk id="10" creationId="{F493F701-32BA-4275-8B04-8EC97FA4A1F8}"/>
          </ac:spMkLst>
        </pc:spChg>
        <pc:spChg chg="mod ord topLvl">
          <ac:chgData name="Ronald Ng" userId="8f255dbf-7500-44ae-a2c2-228e8d585254" providerId="ADAL" clId="{A6C70CEA-9A5E-4228-98EF-48BC836834A6}" dt="2021-01-22T13:08:07.862" v="7131" actId="164"/>
          <ac:spMkLst>
            <pc:docMk/>
            <pc:sldMk cId="2651966864" sldId="314"/>
            <ac:spMk id="11" creationId="{54FE5A79-7F3D-4F31-99D5-D6256821D9EB}"/>
          </ac:spMkLst>
        </pc:spChg>
        <pc:spChg chg="mod">
          <ac:chgData name="Ronald Ng" userId="8f255dbf-7500-44ae-a2c2-228e8d585254" providerId="ADAL" clId="{A6C70CEA-9A5E-4228-98EF-48BC836834A6}" dt="2021-01-21T23:27:45.265" v="5531" actId="2711"/>
          <ac:spMkLst>
            <pc:docMk/>
            <pc:sldMk cId="2651966864" sldId="314"/>
            <ac:spMk id="14" creationId="{ED486AF4-0798-4BEE-9E33-1CEB3E505FFC}"/>
          </ac:spMkLst>
        </pc:spChg>
        <pc:spChg chg="mod">
          <ac:chgData name="Ronald Ng" userId="8f255dbf-7500-44ae-a2c2-228e8d585254" providerId="ADAL" clId="{A6C70CEA-9A5E-4228-98EF-48BC836834A6}" dt="2021-01-21T23:27:49.444" v="5532" actId="2711"/>
          <ac:spMkLst>
            <pc:docMk/>
            <pc:sldMk cId="2651966864" sldId="314"/>
            <ac:spMk id="17" creationId="{D19DFE2A-F5B3-48F7-A02D-8DD1EEC35A34}"/>
          </ac:spMkLst>
        </pc:spChg>
        <pc:spChg chg="mod">
          <ac:chgData name="Ronald Ng" userId="8f255dbf-7500-44ae-a2c2-228e8d585254" providerId="ADAL" clId="{A6C70CEA-9A5E-4228-98EF-48BC836834A6}" dt="2021-01-21T23:27:53.405" v="5533" actId="2711"/>
          <ac:spMkLst>
            <pc:docMk/>
            <pc:sldMk cId="2651966864" sldId="314"/>
            <ac:spMk id="20" creationId="{F42D7BA7-31E2-40BF-9BFC-775AE14A8083}"/>
          </ac:spMkLst>
        </pc:spChg>
        <pc:spChg chg="mod">
          <ac:chgData name="Ronald Ng" userId="8f255dbf-7500-44ae-a2c2-228e8d585254" providerId="ADAL" clId="{A6C70CEA-9A5E-4228-98EF-48BC836834A6}" dt="2021-01-21T23:27:57.558" v="5534" actId="2711"/>
          <ac:spMkLst>
            <pc:docMk/>
            <pc:sldMk cId="2651966864" sldId="314"/>
            <ac:spMk id="23" creationId="{83780C92-5B67-4CA2-A817-83C4D8C012BF}"/>
          </ac:spMkLst>
        </pc:spChg>
        <pc:grpChg chg="add del mod topLvl">
          <ac:chgData name="Ronald Ng" userId="8f255dbf-7500-44ae-a2c2-228e8d585254" providerId="ADAL" clId="{A6C70CEA-9A5E-4228-98EF-48BC836834A6}" dt="2021-01-22T13:08:04.029" v="7130" actId="165"/>
          <ac:grpSpMkLst>
            <pc:docMk/>
            <pc:sldMk cId="2651966864" sldId="314"/>
            <ac:grpSpMk id="3" creationId="{29A5BCA9-3D94-4DB5-B7DC-5688F007764F}"/>
          </ac:grpSpMkLst>
        </pc:grpChg>
        <pc:grpChg chg="add mod topLvl">
          <ac:chgData name="Ronald Ng" userId="8f255dbf-7500-44ae-a2c2-228e8d585254" providerId="ADAL" clId="{A6C70CEA-9A5E-4228-98EF-48BC836834A6}" dt="2021-01-22T13:08:28.675" v="7137" actId="1076"/>
          <ac:grpSpMkLst>
            <pc:docMk/>
            <pc:sldMk cId="2651966864" sldId="314"/>
            <ac:grpSpMk id="6" creationId="{DABCE56F-2C7F-4D92-A0A0-C787F89AA340}"/>
          </ac:grpSpMkLst>
        </pc:grpChg>
        <pc:grpChg chg="add del mod">
          <ac:chgData name="Ronald Ng" userId="8f255dbf-7500-44ae-a2c2-228e8d585254" providerId="ADAL" clId="{A6C70CEA-9A5E-4228-98EF-48BC836834A6}" dt="2021-01-22T13:07:38.347" v="7123" actId="165"/>
          <ac:grpSpMkLst>
            <pc:docMk/>
            <pc:sldMk cId="2651966864" sldId="314"/>
            <ac:grpSpMk id="9" creationId="{4D9AD45F-BF82-4CAF-8703-2F1B259C9170}"/>
          </ac:grpSpMkLst>
        </pc:grpChg>
        <pc:grpChg chg="add del mod">
          <ac:chgData name="Ronald Ng" userId="8f255dbf-7500-44ae-a2c2-228e8d585254" providerId="ADAL" clId="{A6C70CEA-9A5E-4228-98EF-48BC836834A6}" dt="2021-01-21T23:26:23.669" v="5511" actId="165"/>
          <ac:grpSpMkLst>
            <pc:docMk/>
            <pc:sldMk cId="2651966864" sldId="314"/>
            <ac:grpSpMk id="9" creationId="{7215A925-4AEF-48F4-A311-C57CEB64E7FB}"/>
          </ac:grpSpMkLst>
        </pc:grpChg>
        <pc:grpChg chg="add mod topLvl">
          <ac:chgData name="Ronald Ng" userId="8f255dbf-7500-44ae-a2c2-228e8d585254" providerId="ADAL" clId="{A6C70CEA-9A5E-4228-98EF-48BC836834A6}" dt="2021-01-22T13:08:04.029" v="7130" actId="165"/>
          <ac:grpSpMkLst>
            <pc:docMk/>
            <pc:sldMk cId="2651966864" sldId="314"/>
            <ac:grpSpMk id="12" creationId="{A6FF95BE-BA63-413E-84C4-F7E3E7A66343}"/>
          </ac:grpSpMkLst>
        </pc:grpChg>
        <pc:grpChg chg="add mod topLvl">
          <ac:chgData name="Ronald Ng" userId="8f255dbf-7500-44ae-a2c2-228e8d585254" providerId="ADAL" clId="{A6C70CEA-9A5E-4228-98EF-48BC836834A6}" dt="2021-01-22T13:08:04.029" v="7130" actId="165"/>
          <ac:grpSpMkLst>
            <pc:docMk/>
            <pc:sldMk cId="2651966864" sldId="314"/>
            <ac:grpSpMk id="15" creationId="{5EB26B76-9133-40F5-9326-9496E3BB64DF}"/>
          </ac:grpSpMkLst>
        </pc:grpChg>
        <pc:grpChg chg="add mod topLvl">
          <ac:chgData name="Ronald Ng" userId="8f255dbf-7500-44ae-a2c2-228e8d585254" providerId="ADAL" clId="{A6C70CEA-9A5E-4228-98EF-48BC836834A6}" dt="2021-01-22T13:08:18.883" v="7134" actId="1076"/>
          <ac:grpSpMkLst>
            <pc:docMk/>
            <pc:sldMk cId="2651966864" sldId="314"/>
            <ac:grpSpMk id="18" creationId="{698E288B-0D4A-4B01-BE7A-F7FFC05E050B}"/>
          </ac:grpSpMkLst>
        </pc:grpChg>
        <pc:grpChg chg="add mod topLvl">
          <ac:chgData name="Ronald Ng" userId="8f255dbf-7500-44ae-a2c2-228e8d585254" providerId="ADAL" clId="{A6C70CEA-9A5E-4228-98EF-48BC836834A6}" dt="2021-01-22T13:08:04.029" v="7130" actId="165"/>
          <ac:grpSpMkLst>
            <pc:docMk/>
            <pc:sldMk cId="2651966864" sldId="314"/>
            <ac:grpSpMk id="21" creationId="{9AD8BB68-4E7A-4394-B342-24AC905E9F88}"/>
          </ac:grpSpMkLst>
        </pc:grpChg>
        <pc:grpChg chg="add mod">
          <ac:chgData name="Ronald Ng" userId="8f255dbf-7500-44ae-a2c2-228e8d585254" providerId="ADAL" clId="{A6C70CEA-9A5E-4228-98EF-48BC836834A6}" dt="2021-01-22T13:07:59.762" v="7129" actId="164"/>
          <ac:grpSpMkLst>
            <pc:docMk/>
            <pc:sldMk cId="2651966864" sldId="314"/>
            <ac:grpSpMk id="24" creationId="{A9038E8A-E363-4D7E-9679-4D6419614482}"/>
          </ac:grpSpMkLst>
        </pc:grpChg>
        <pc:grpChg chg="add mod">
          <ac:chgData name="Ronald Ng" userId="8f255dbf-7500-44ae-a2c2-228e8d585254" providerId="ADAL" clId="{A6C70CEA-9A5E-4228-98EF-48BC836834A6}" dt="2021-01-22T13:08:20.512" v="7136" actId="1076"/>
          <ac:grpSpMkLst>
            <pc:docMk/>
            <pc:sldMk cId="2651966864" sldId="314"/>
            <ac:grpSpMk id="25" creationId="{61D6FE64-66D3-47AD-965E-2316467A541D}"/>
          </ac:grpSpMkLst>
        </pc:grpChg>
        <pc:picChg chg="add mod topLvl">
          <ac:chgData name="Ronald Ng" userId="8f255dbf-7500-44ae-a2c2-228e8d585254" providerId="ADAL" clId="{A6C70CEA-9A5E-4228-98EF-48BC836834A6}" dt="2021-01-22T13:07:43.702" v="7124" actId="167"/>
          <ac:picMkLst>
            <pc:docMk/>
            <pc:sldMk cId="2651966864" sldId="314"/>
            <ac:picMk id="4" creationId="{24630256-50AD-4FE9-84DA-E9338CEB72AC}"/>
          </ac:picMkLst>
        </pc:picChg>
      </pc:sldChg>
      <pc:sldChg chg="addSp delSp modSp add">
        <pc:chgData name="Ronald Ng" userId="8f255dbf-7500-44ae-a2c2-228e8d585254" providerId="ADAL" clId="{A6C70CEA-9A5E-4228-98EF-48BC836834A6}" dt="2021-01-22T14:35:41.480" v="9943" actId="20577"/>
        <pc:sldMkLst>
          <pc:docMk/>
          <pc:sldMk cId="2025290943" sldId="315"/>
        </pc:sldMkLst>
        <pc:spChg chg="mod">
          <ac:chgData name="Ronald Ng" userId="8f255dbf-7500-44ae-a2c2-228e8d585254" providerId="ADAL" clId="{A6C70CEA-9A5E-4228-98EF-48BC836834A6}" dt="2021-01-22T13:09:22.956" v="7153" actId="20577"/>
          <ac:spMkLst>
            <pc:docMk/>
            <pc:sldMk cId="2025290943" sldId="315"/>
            <ac:spMk id="2" creationId="{00000000-0000-0000-0000-000000000000}"/>
          </ac:spMkLst>
        </pc:spChg>
        <pc:spChg chg="mod">
          <ac:chgData name="Ronald Ng" userId="8f255dbf-7500-44ae-a2c2-228e8d585254" providerId="ADAL" clId="{A6C70CEA-9A5E-4228-98EF-48BC836834A6}" dt="2021-01-22T14:35:41.480" v="9943" actId="20577"/>
          <ac:spMkLst>
            <pc:docMk/>
            <pc:sldMk cId="2025290943" sldId="315"/>
            <ac:spMk id="5" creationId="{00000000-0000-0000-0000-000000000000}"/>
          </ac:spMkLst>
        </pc:spChg>
        <pc:spChg chg="del topLvl">
          <ac:chgData name="Ronald Ng" userId="8f255dbf-7500-44ae-a2c2-228e8d585254" providerId="ADAL" clId="{A6C70CEA-9A5E-4228-98EF-48BC836834A6}" dt="2021-01-22T13:09:45.289" v="7156" actId="478"/>
          <ac:spMkLst>
            <pc:docMk/>
            <pc:sldMk cId="2025290943" sldId="315"/>
            <ac:spMk id="19" creationId="{20563DF3-78BD-4633-BE15-1CF1BED401BD}"/>
          </ac:spMkLst>
        </pc:spChg>
        <pc:spChg chg="topLvl">
          <ac:chgData name="Ronald Ng" userId="8f255dbf-7500-44ae-a2c2-228e8d585254" providerId="ADAL" clId="{A6C70CEA-9A5E-4228-98EF-48BC836834A6}" dt="2021-01-22T13:09:45.289" v="7156" actId="478"/>
          <ac:spMkLst>
            <pc:docMk/>
            <pc:sldMk cId="2025290943" sldId="315"/>
            <ac:spMk id="20" creationId="{F42D7BA7-31E2-40BF-9BFC-775AE14A8083}"/>
          </ac:spMkLst>
        </pc:spChg>
        <pc:spChg chg="add mod">
          <ac:chgData name="Ronald Ng" userId="8f255dbf-7500-44ae-a2c2-228e8d585254" providerId="ADAL" clId="{A6C70CEA-9A5E-4228-98EF-48BC836834A6}" dt="2021-01-22T13:33:25.958" v="8662" actId="207"/>
          <ac:spMkLst>
            <pc:docMk/>
            <pc:sldMk cId="2025290943" sldId="315"/>
            <ac:spMk id="26" creationId="{B420C848-9D1B-45D4-B2FB-1923962AAE09}"/>
          </ac:spMkLst>
        </pc:spChg>
        <pc:grpChg chg="add mod">
          <ac:chgData name="Ronald Ng" userId="8f255dbf-7500-44ae-a2c2-228e8d585254" providerId="ADAL" clId="{A6C70CEA-9A5E-4228-98EF-48BC836834A6}" dt="2021-01-22T13:18:27.834" v="7712" actId="1036"/>
          <ac:grpSpMkLst>
            <pc:docMk/>
            <pc:sldMk cId="2025290943" sldId="315"/>
            <ac:grpSpMk id="3" creationId="{23252CC4-895C-4EFF-AAE1-8EFE90C16E78}"/>
          </ac:grpSpMkLst>
        </pc:grpChg>
        <pc:grpChg chg="mod ord">
          <ac:chgData name="Ronald Ng" userId="8f255dbf-7500-44ae-a2c2-228e8d585254" providerId="ADAL" clId="{A6C70CEA-9A5E-4228-98EF-48BC836834A6}" dt="2021-01-22T13:18:27.834" v="7712" actId="1036"/>
          <ac:grpSpMkLst>
            <pc:docMk/>
            <pc:sldMk cId="2025290943" sldId="315"/>
            <ac:grpSpMk id="6" creationId="{DABCE56F-2C7F-4D92-A0A0-C787F89AA340}"/>
          </ac:grpSpMkLst>
        </pc:grpChg>
        <pc:grpChg chg="mod ord">
          <ac:chgData name="Ronald Ng" userId="8f255dbf-7500-44ae-a2c2-228e8d585254" providerId="ADAL" clId="{A6C70CEA-9A5E-4228-98EF-48BC836834A6}" dt="2021-01-22T13:18:27.834" v="7712" actId="1036"/>
          <ac:grpSpMkLst>
            <pc:docMk/>
            <pc:sldMk cId="2025290943" sldId="315"/>
            <ac:grpSpMk id="12" creationId="{A6FF95BE-BA63-413E-84C4-F7E3E7A66343}"/>
          </ac:grpSpMkLst>
        </pc:grpChg>
        <pc:grpChg chg="del">
          <ac:chgData name="Ronald Ng" userId="8f255dbf-7500-44ae-a2c2-228e8d585254" providerId="ADAL" clId="{A6C70CEA-9A5E-4228-98EF-48BC836834A6}" dt="2021-01-22T13:09:43.745" v="7155" actId="478"/>
          <ac:grpSpMkLst>
            <pc:docMk/>
            <pc:sldMk cId="2025290943" sldId="315"/>
            <ac:grpSpMk id="15" creationId="{5EB26B76-9133-40F5-9326-9496E3BB64DF}"/>
          </ac:grpSpMkLst>
        </pc:grpChg>
        <pc:grpChg chg="del">
          <ac:chgData name="Ronald Ng" userId="8f255dbf-7500-44ae-a2c2-228e8d585254" providerId="ADAL" clId="{A6C70CEA-9A5E-4228-98EF-48BC836834A6}" dt="2021-01-22T13:09:45.289" v="7156" actId="478"/>
          <ac:grpSpMkLst>
            <pc:docMk/>
            <pc:sldMk cId="2025290943" sldId="315"/>
            <ac:grpSpMk id="18" creationId="{698E288B-0D4A-4B01-BE7A-F7FFC05E050B}"/>
          </ac:grpSpMkLst>
        </pc:grpChg>
        <pc:grpChg chg="del">
          <ac:chgData name="Ronald Ng" userId="8f255dbf-7500-44ae-a2c2-228e8d585254" providerId="ADAL" clId="{A6C70CEA-9A5E-4228-98EF-48BC836834A6}" dt="2021-01-22T13:09:46.324" v="7157" actId="478"/>
          <ac:grpSpMkLst>
            <pc:docMk/>
            <pc:sldMk cId="2025290943" sldId="315"/>
            <ac:grpSpMk id="21" creationId="{9AD8BB68-4E7A-4394-B342-24AC905E9F88}"/>
          </ac:grpSpMkLst>
        </pc:grpChg>
        <pc:grpChg chg="mod ord">
          <ac:chgData name="Ronald Ng" userId="8f255dbf-7500-44ae-a2c2-228e8d585254" providerId="ADAL" clId="{A6C70CEA-9A5E-4228-98EF-48BC836834A6}" dt="2021-01-22T13:18:27.834" v="7712" actId="1036"/>
          <ac:grpSpMkLst>
            <pc:docMk/>
            <pc:sldMk cId="2025290943" sldId="315"/>
            <ac:grpSpMk id="25" creationId="{61D6FE64-66D3-47AD-965E-2316467A541D}"/>
          </ac:grpSpMkLst>
        </pc:grpChg>
        <pc:picChg chg="del">
          <ac:chgData name="Ronald Ng" userId="8f255dbf-7500-44ae-a2c2-228e8d585254" providerId="ADAL" clId="{A6C70CEA-9A5E-4228-98EF-48BC836834A6}" dt="2021-01-22T13:09:41.304" v="7154" actId="478"/>
          <ac:picMkLst>
            <pc:docMk/>
            <pc:sldMk cId="2025290943" sldId="315"/>
            <ac:picMk id="4" creationId="{24630256-50AD-4FE9-84DA-E9338CEB72AC}"/>
          </ac:picMkLst>
        </pc:picChg>
        <pc:picChg chg="add mod">
          <ac:chgData name="Ronald Ng" userId="8f255dbf-7500-44ae-a2c2-228e8d585254" providerId="ADAL" clId="{A6C70CEA-9A5E-4228-98EF-48BC836834A6}" dt="2021-01-22T13:18:18.203" v="7660" actId="164"/>
          <ac:picMkLst>
            <pc:docMk/>
            <pc:sldMk cId="2025290943" sldId="315"/>
            <ac:picMk id="24" creationId="{E72B3295-056C-4D92-9350-EA6183A7BC83}"/>
          </ac:picMkLst>
        </pc:picChg>
      </pc:sldChg>
      <pc:sldChg chg="addSp delSp modSp add ord">
        <pc:chgData name="Ronald Ng" userId="8f255dbf-7500-44ae-a2c2-228e8d585254" providerId="ADAL" clId="{A6C70CEA-9A5E-4228-98EF-48BC836834A6}" dt="2021-01-22T14:36:38.046" v="9979" actId="6549"/>
        <pc:sldMkLst>
          <pc:docMk/>
          <pc:sldMk cId="4215044465" sldId="316"/>
        </pc:sldMkLst>
        <pc:spChg chg="mod">
          <ac:chgData name="Ronald Ng" userId="8f255dbf-7500-44ae-a2c2-228e8d585254" providerId="ADAL" clId="{A6C70CEA-9A5E-4228-98EF-48BC836834A6}" dt="2021-01-22T14:36:38.046" v="9979" actId="6549"/>
          <ac:spMkLst>
            <pc:docMk/>
            <pc:sldMk cId="4215044465" sldId="316"/>
            <ac:spMk id="2" creationId="{00000000-0000-0000-0000-000000000000}"/>
          </ac:spMkLst>
        </pc:spChg>
        <pc:spChg chg="mod">
          <ac:chgData name="Ronald Ng" userId="8f255dbf-7500-44ae-a2c2-228e8d585254" providerId="ADAL" clId="{A6C70CEA-9A5E-4228-98EF-48BC836834A6}" dt="2021-01-22T14:36:30.500" v="9977" actId="20577"/>
          <ac:spMkLst>
            <pc:docMk/>
            <pc:sldMk cId="4215044465" sldId="316"/>
            <ac:spMk id="3" creationId="{00000000-0000-0000-0000-000000000000}"/>
          </ac:spMkLst>
        </pc:spChg>
        <pc:spChg chg="add del mod">
          <ac:chgData name="Ronald Ng" userId="8f255dbf-7500-44ae-a2c2-228e8d585254" providerId="ADAL" clId="{A6C70CEA-9A5E-4228-98EF-48BC836834A6}" dt="2021-01-22T13:22:51.797" v="7744" actId="931"/>
          <ac:spMkLst>
            <pc:docMk/>
            <pc:sldMk cId="4215044465" sldId="316"/>
            <ac:spMk id="5" creationId="{85564312-7840-448E-A0F7-0B0EABB6B16B}"/>
          </ac:spMkLst>
        </pc:spChg>
        <pc:picChg chg="del">
          <ac:chgData name="Ronald Ng" userId="8f255dbf-7500-44ae-a2c2-228e8d585254" providerId="ADAL" clId="{A6C70CEA-9A5E-4228-98EF-48BC836834A6}" dt="2021-01-22T13:22:45.288" v="7743" actId="478"/>
          <ac:picMkLst>
            <pc:docMk/>
            <pc:sldMk cId="4215044465" sldId="316"/>
            <ac:picMk id="7" creationId="{62787200-E4D3-49CD-B98D-AA03A357BC26}"/>
          </ac:picMkLst>
        </pc:picChg>
        <pc:picChg chg="add mod">
          <ac:chgData name="Ronald Ng" userId="8f255dbf-7500-44ae-a2c2-228e8d585254" providerId="ADAL" clId="{A6C70CEA-9A5E-4228-98EF-48BC836834A6}" dt="2021-01-22T13:22:53.602" v="7746" actId="962"/>
          <ac:picMkLst>
            <pc:docMk/>
            <pc:sldMk cId="4215044465" sldId="316"/>
            <ac:picMk id="8" creationId="{34288E22-0756-46CD-92B1-2D7CBD88DAFA}"/>
          </ac:picMkLst>
        </pc:picChg>
      </pc:sldChg>
      <pc:sldChg chg="addSp delSp modSp add ord">
        <pc:chgData name="Ronald Ng" userId="8f255dbf-7500-44ae-a2c2-228e8d585254" providerId="ADAL" clId="{A6C70CEA-9A5E-4228-98EF-48BC836834A6}" dt="2021-01-22T15:13:02.111" v="10083" actId="20577"/>
        <pc:sldMkLst>
          <pc:docMk/>
          <pc:sldMk cId="1943953509" sldId="317"/>
        </pc:sldMkLst>
        <pc:spChg chg="mod">
          <ac:chgData name="Ronald Ng" userId="8f255dbf-7500-44ae-a2c2-228e8d585254" providerId="ADAL" clId="{A6C70CEA-9A5E-4228-98EF-48BC836834A6}" dt="2021-01-22T13:25:01.141" v="7994" actId="207"/>
          <ac:spMkLst>
            <pc:docMk/>
            <pc:sldMk cId="1943953509" sldId="317"/>
            <ac:spMk id="2" creationId="{FA34BF0E-453C-4602-8EB6-713770F93432}"/>
          </ac:spMkLst>
        </pc:spChg>
        <pc:spChg chg="mod">
          <ac:chgData name="Ronald Ng" userId="8f255dbf-7500-44ae-a2c2-228e8d585254" providerId="ADAL" clId="{A6C70CEA-9A5E-4228-98EF-48BC836834A6}" dt="2021-01-22T15:13:02.111" v="10083" actId="20577"/>
          <ac:spMkLst>
            <pc:docMk/>
            <pc:sldMk cId="1943953509" sldId="317"/>
            <ac:spMk id="3" creationId="{EAAB4EB1-B95B-4EC5-A709-22840C56D1A8}"/>
          </ac:spMkLst>
        </pc:spChg>
        <pc:spChg chg="add del mod">
          <ac:chgData name="Ronald Ng" userId="8f255dbf-7500-44ae-a2c2-228e8d585254" providerId="ADAL" clId="{A6C70CEA-9A5E-4228-98EF-48BC836834A6}" dt="2021-01-22T15:11:51.485" v="10072" actId="478"/>
          <ac:spMkLst>
            <pc:docMk/>
            <pc:sldMk cId="1943953509" sldId="317"/>
            <ac:spMk id="6" creationId="{89D76DBB-C964-4A3C-A17E-E000F9FBF3D8}"/>
          </ac:spMkLst>
        </pc:spChg>
        <pc:picChg chg="add del mod">
          <ac:chgData name="Ronald Ng" userId="8f255dbf-7500-44ae-a2c2-228e8d585254" providerId="ADAL" clId="{A6C70CEA-9A5E-4228-98EF-48BC836834A6}" dt="2021-01-22T15:07:14.804" v="10067" actId="478"/>
          <ac:picMkLst>
            <pc:docMk/>
            <pc:sldMk cId="1943953509" sldId="317"/>
            <ac:picMk id="5" creationId="{BBBEE691-38EF-4E6F-93CD-01EE99034141}"/>
          </ac:picMkLst>
        </pc:picChg>
        <pc:picChg chg="add mod">
          <ac:chgData name="Ronald Ng" userId="8f255dbf-7500-44ae-a2c2-228e8d585254" providerId="ADAL" clId="{A6C70CEA-9A5E-4228-98EF-48BC836834A6}" dt="2021-01-22T15:12:31.476" v="10082" actId="208"/>
          <ac:picMkLst>
            <pc:docMk/>
            <pc:sldMk cId="1943953509" sldId="317"/>
            <ac:picMk id="5" creationId="{E3270CAC-558C-4DD9-B510-C3EABDE123FD}"/>
          </ac:picMkLst>
        </pc:picChg>
        <pc:picChg chg="add del mod">
          <ac:chgData name="Ronald Ng" userId="8f255dbf-7500-44ae-a2c2-228e8d585254" providerId="ADAL" clId="{A6C70CEA-9A5E-4228-98EF-48BC836834A6}" dt="2021-01-22T15:09:16.527" v="10069" actId="478"/>
          <ac:picMkLst>
            <pc:docMk/>
            <pc:sldMk cId="1943953509" sldId="317"/>
            <ac:picMk id="7" creationId="{5F8FA22C-F0F1-4587-9310-3D70FCC89299}"/>
          </ac:picMkLst>
        </pc:picChg>
      </pc:sldChg>
      <pc:sldChg chg="addSp modSp add">
        <pc:chgData name="Ronald Ng" userId="8f255dbf-7500-44ae-a2c2-228e8d585254" providerId="ADAL" clId="{A6C70CEA-9A5E-4228-98EF-48BC836834A6}" dt="2021-01-22T15:17:02.682" v="10089" actId="2711"/>
        <pc:sldMkLst>
          <pc:docMk/>
          <pc:sldMk cId="164806806" sldId="318"/>
        </pc:sldMkLst>
        <pc:spChg chg="mod">
          <ac:chgData name="Ronald Ng" userId="8f255dbf-7500-44ae-a2c2-228e8d585254" providerId="ADAL" clId="{A6C70CEA-9A5E-4228-98EF-48BC836834A6}" dt="2021-01-22T13:47:14.163" v="9268" actId="20577"/>
          <ac:spMkLst>
            <pc:docMk/>
            <pc:sldMk cId="164806806" sldId="318"/>
            <ac:spMk id="2" creationId="{FA34BF0E-453C-4602-8EB6-713770F93432}"/>
          </ac:spMkLst>
        </pc:spChg>
        <pc:spChg chg="mod">
          <ac:chgData name="Ronald Ng" userId="8f255dbf-7500-44ae-a2c2-228e8d585254" providerId="ADAL" clId="{A6C70CEA-9A5E-4228-98EF-48BC836834A6}" dt="2021-01-22T15:17:02.682" v="10089" actId="2711"/>
          <ac:spMkLst>
            <pc:docMk/>
            <pc:sldMk cId="164806806" sldId="318"/>
            <ac:spMk id="3" creationId="{EAAB4EB1-B95B-4EC5-A709-22840C56D1A8}"/>
          </ac:spMkLst>
        </pc:spChg>
        <pc:spChg chg="add mod">
          <ac:chgData name="Ronald Ng" userId="8f255dbf-7500-44ae-a2c2-228e8d585254" providerId="ADAL" clId="{A6C70CEA-9A5E-4228-98EF-48BC836834A6}" dt="2021-01-22T13:52:24.248" v="9544" actId="1076"/>
          <ac:spMkLst>
            <pc:docMk/>
            <pc:sldMk cId="164806806" sldId="318"/>
            <ac:spMk id="4" creationId="{8725DE1F-CF04-492F-9B4B-BA202EB50B94}"/>
          </ac:spMkLst>
        </pc:spChg>
      </pc:sldChg>
      <pc:sldChg chg="addSp delSp modSp add del">
        <pc:chgData name="Ronald Ng" userId="8f255dbf-7500-44ae-a2c2-228e8d585254" providerId="ADAL" clId="{A6C70CEA-9A5E-4228-98EF-48BC836834A6}" dt="2021-01-22T13:32:39.189" v="8660" actId="1035"/>
        <pc:sldMkLst>
          <pc:docMk/>
          <pc:sldMk cId="825860223" sldId="319"/>
        </pc:sldMkLst>
        <pc:spChg chg="mod">
          <ac:chgData name="Ronald Ng" userId="8f255dbf-7500-44ae-a2c2-228e8d585254" providerId="ADAL" clId="{A6C70CEA-9A5E-4228-98EF-48BC836834A6}" dt="2021-01-22T13:28:22.953" v="8467"/>
          <ac:spMkLst>
            <pc:docMk/>
            <pc:sldMk cId="825860223" sldId="319"/>
            <ac:spMk id="2" creationId="{DB7C7504-DA47-4BCD-A963-0232AD97505F}"/>
          </ac:spMkLst>
        </pc:spChg>
        <pc:spChg chg="del mod">
          <ac:chgData name="Ronald Ng" userId="8f255dbf-7500-44ae-a2c2-228e8d585254" providerId="ADAL" clId="{A6C70CEA-9A5E-4228-98EF-48BC836834A6}" dt="2021-01-22T13:28:57.853" v="8476" actId="478"/>
          <ac:spMkLst>
            <pc:docMk/>
            <pc:sldMk cId="825860223" sldId="319"/>
            <ac:spMk id="3" creationId="{04185145-5D4A-4A05-9B87-EF21C3039E56}"/>
          </ac:spMkLst>
        </pc:spChg>
        <pc:spChg chg="add mod">
          <ac:chgData name="Ronald Ng" userId="8f255dbf-7500-44ae-a2c2-228e8d585254" providerId="ADAL" clId="{A6C70CEA-9A5E-4228-98EF-48BC836834A6}" dt="2021-01-22T13:32:27.975" v="8656" actId="20577"/>
          <ac:spMkLst>
            <pc:docMk/>
            <pc:sldMk cId="825860223" sldId="319"/>
            <ac:spMk id="9" creationId="{8DB88C64-C76C-4DD9-AF93-B67C684078AF}"/>
          </ac:spMkLst>
        </pc:spChg>
        <pc:grpChg chg="add mod">
          <ac:chgData name="Ronald Ng" userId="8f255dbf-7500-44ae-a2c2-228e8d585254" providerId="ADAL" clId="{A6C70CEA-9A5E-4228-98EF-48BC836834A6}" dt="2021-01-22T13:32:03.726" v="8486" actId="1076"/>
          <ac:grpSpMkLst>
            <pc:docMk/>
            <pc:sldMk cId="825860223" sldId="319"/>
            <ac:grpSpMk id="5" creationId="{03520FBE-4489-4D49-B1CF-EB3EF3609C66}"/>
          </ac:grpSpMkLst>
        </pc:grpChg>
        <pc:graphicFrameChg chg="add mod modGraphic">
          <ac:chgData name="Ronald Ng" userId="8f255dbf-7500-44ae-a2c2-228e8d585254" providerId="ADAL" clId="{A6C70CEA-9A5E-4228-98EF-48BC836834A6}" dt="2021-01-22T13:32:39.189" v="8660" actId="1035"/>
          <ac:graphicFrameMkLst>
            <pc:docMk/>
            <pc:sldMk cId="825860223" sldId="319"/>
            <ac:graphicFrameMk id="4" creationId="{3B108CA4-1B5A-49E4-9951-F889DEFA54FD}"/>
          </ac:graphicFrameMkLst>
        </pc:graphicFrameChg>
      </pc:sldChg>
      <pc:sldChg chg="addSp delSp modSp add">
        <pc:chgData name="Ronald Ng" userId="8f255dbf-7500-44ae-a2c2-228e8d585254" providerId="ADAL" clId="{A6C70CEA-9A5E-4228-98EF-48BC836834A6}" dt="2021-01-22T14:03:22.023" v="9924" actId="478"/>
        <pc:sldMkLst>
          <pc:docMk/>
          <pc:sldMk cId="298746291" sldId="320"/>
        </pc:sldMkLst>
        <pc:spChg chg="mod">
          <ac:chgData name="Ronald Ng" userId="8f255dbf-7500-44ae-a2c2-228e8d585254" providerId="ADAL" clId="{A6C70CEA-9A5E-4228-98EF-48BC836834A6}" dt="2021-01-22T13:55:52.404" v="9632" actId="20577"/>
          <ac:spMkLst>
            <pc:docMk/>
            <pc:sldMk cId="298746291" sldId="320"/>
            <ac:spMk id="2" creationId="{FA34BF0E-453C-4602-8EB6-713770F93432}"/>
          </ac:spMkLst>
        </pc:spChg>
        <pc:spChg chg="mod">
          <ac:chgData name="Ronald Ng" userId="8f255dbf-7500-44ae-a2c2-228e8d585254" providerId="ADAL" clId="{A6C70CEA-9A5E-4228-98EF-48BC836834A6}" dt="2021-01-22T13:57:40.204" v="9915" actId="6549"/>
          <ac:spMkLst>
            <pc:docMk/>
            <pc:sldMk cId="298746291" sldId="320"/>
            <ac:spMk id="3" creationId="{EAAB4EB1-B95B-4EC5-A709-22840C56D1A8}"/>
          </ac:spMkLst>
        </pc:spChg>
        <pc:spChg chg="del mod">
          <ac:chgData name="Ronald Ng" userId="8f255dbf-7500-44ae-a2c2-228e8d585254" providerId="ADAL" clId="{A6C70CEA-9A5E-4228-98EF-48BC836834A6}" dt="2021-01-22T13:55:35.219" v="9614" actId="478"/>
          <ac:spMkLst>
            <pc:docMk/>
            <pc:sldMk cId="298746291" sldId="320"/>
            <ac:spMk id="4" creationId="{8725DE1F-CF04-492F-9B4B-BA202EB50B94}"/>
          </ac:spMkLst>
        </pc:spChg>
        <pc:grpChg chg="add del mod">
          <ac:chgData name="Ronald Ng" userId="8f255dbf-7500-44ae-a2c2-228e8d585254" providerId="ADAL" clId="{A6C70CEA-9A5E-4228-98EF-48BC836834A6}" dt="2021-01-22T14:01:26.921" v="9921" actId="478"/>
          <ac:grpSpMkLst>
            <pc:docMk/>
            <pc:sldMk cId="298746291" sldId="320"/>
            <ac:grpSpMk id="5" creationId="{8B1ADA18-891A-4D3D-AD3D-15540FC1A6B2}"/>
          </ac:grpSpMkLst>
        </pc:grpChg>
        <pc:grpChg chg="add del mod">
          <ac:chgData name="Ronald Ng" userId="8f255dbf-7500-44ae-a2c2-228e8d585254" providerId="ADAL" clId="{A6C70CEA-9A5E-4228-98EF-48BC836834A6}" dt="2021-01-22T14:03:22.023" v="9924" actId="478"/>
          <ac:grpSpMkLst>
            <pc:docMk/>
            <pc:sldMk cId="298746291" sldId="320"/>
            <ac:grpSpMk id="8" creationId="{03B44793-DD79-4A5E-BA72-DB4C0EE2E74E}"/>
          </ac:grpSpMkLst>
        </pc:grpChg>
      </pc:sldChg>
      <pc:sldMasterChg chg="delSp modSp modSldLayout">
        <pc:chgData name="Ronald Ng" userId="8f255dbf-7500-44ae-a2c2-228e8d585254" providerId="ADAL" clId="{A6C70CEA-9A5E-4228-98EF-48BC836834A6}" dt="2021-01-22T15:01:21.342" v="10060" actId="478"/>
        <pc:sldMasterMkLst>
          <pc:docMk/>
          <pc:sldMasterMk cId="2875914800" sldId="2147483648"/>
        </pc:sldMasterMkLst>
        <pc:spChg chg="del mod">
          <ac:chgData name="Ronald Ng" userId="8f255dbf-7500-44ae-a2c2-228e8d585254" providerId="ADAL" clId="{A6C70CEA-9A5E-4228-98EF-48BC836834A6}" dt="2021-01-22T15:01:21.342" v="10060" actId="478"/>
          <ac:spMkLst>
            <pc:docMk/>
            <pc:sldMasterMk cId="2875914800" sldId="2147483648"/>
            <ac:spMk id="12" creationId="{00000000-0000-0000-0000-000000000000}"/>
          </ac:spMkLst>
        </pc:spChg>
        <pc:sldLayoutChg chg="addSp modSp">
          <pc:chgData name="Ronald Ng" userId="8f255dbf-7500-44ae-a2c2-228e8d585254" providerId="ADAL" clId="{A6C70CEA-9A5E-4228-98EF-48BC836834A6}" dt="2021-01-22T14:56:24.399" v="10050"/>
          <pc:sldLayoutMkLst>
            <pc:docMk/>
            <pc:sldMasterMk cId="2875914800" sldId="2147483648"/>
            <pc:sldLayoutMk cId="142690028" sldId="2147483654"/>
          </pc:sldLayoutMkLst>
          <pc:spChg chg="add mod">
            <ac:chgData name="Ronald Ng" userId="8f255dbf-7500-44ae-a2c2-228e8d585254" providerId="ADAL" clId="{A6C70CEA-9A5E-4228-98EF-48BC836834A6}" dt="2021-01-22T14:56:24.399" v="10050"/>
            <ac:spMkLst>
              <pc:docMk/>
              <pc:sldMasterMk cId="2875914800" sldId="2147483648"/>
              <pc:sldLayoutMk cId="142690028" sldId="2147483654"/>
              <ac:spMk id="3" creationId="{DBBA0307-09FC-46AE-A94D-E344E3DB6479}"/>
            </ac:spMkLst>
          </pc:spChg>
        </pc:sldLayoutChg>
        <pc:sldLayoutChg chg="addSp modSp">
          <pc:chgData name="Ronald Ng" userId="8f255dbf-7500-44ae-a2c2-228e8d585254" providerId="ADAL" clId="{A6C70CEA-9A5E-4228-98EF-48BC836834A6}" dt="2021-01-22T14:50:46.213" v="10042"/>
          <pc:sldLayoutMkLst>
            <pc:docMk/>
            <pc:sldMasterMk cId="2875914800" sldId="2147483648"/>
            <pc:sldLayoutMk cId="502501255" sldId="2147483658"/>
          </pc:sldLayoutMkLst>
          <pc:spChg chg="add mod">
            <ac:chgData name="Ronald Ng" userId="8f255dbf-7500-44ae-a2c2-228e8d585254" providerId="ADAL" clId="{A6C70CEA-9A5E-4228-98EF-48BC836834A6}" dt="2021-01-22T14:50:46.213" v="10042"/>
            <ac:spMkLst>
              <pc:docMk/>
              <pc:sldMasterMk cId="2875914800" sldId="2147483648"/>
              <pc:sldLayoutMk cId="502501255" sldId="2147483658"/>
              <ac:spMk id="4" creationId="{D8065FE6-E4E5-46DF-89FF-F3765D67C8A0}"/>
            </ac:spMkLst>
          </pc:spChg>
        </pc:sldLayoutChg>
        <pc:sldLayoutChg chg="addSp delSp modSp setBg">
          <pc:chgData name="Ronald Ng" userId="8f255dbf-7500-44ae-a2c2-228e8d585254" providerId="ADAL" clId="{A6C70CEA-9A5E-4228-98EF-48BC836834A6}" dt="2021-01-22T14:56:58.866" v="10052"/>
          <pc:sldLayoutMkLst>
            <pc:docMk/>
            <pc:sldMasterMk cId="2875914800" sldId="2147483648"/>
            <pc:sldLayoutMk cId="2799163428" sldId="2147483659"/>
          </pc:sldLayoutMkLst>
          <pc:spChg chg="del">
            <ac:chgData name="Ronald Ng" userId="8f255dbf-7500-44ae-a2c2-228e8d585254" providerId="ADAL" clId="{A6C70CEA-9A5E-4228-98EF-48BC836834A6}" dt="2021-01-22T14:48:42.830" v="10038"/>
            <ac:spMkLst>
              <pc:docMk/>
              <pc:sldMasterMk cId="2875914800" sldId="2147483648"/>
              <pc:sldLayoutMk cId="2799163428" sldId="2147483659"/>
              <ac:spMk id="2" creationId="{00000000-0000-0000-0000-000000000000}"/>
            </ac:spMkLst>
          </pc:spChg>
          <pc:spChg chg="add del mod">
            <ac:chgData name="Ronald Ng" userId="8f255dbf-7500-44ae-a2c2-228e8d585254" providerId="ADAL" clId="{A6C70CEA-9A5E-4228-98EF-48BC836834A6}" dt="2021-01-22T14:51:02.560" v="10044"/>
            <ac:spMkLst>
              <pc:docMk/>
              <pc:sldMasterMk cId="2875914800" sldId="2147483648"/>
              <pc:sldLayoutMk cId="2799163428" sldId="2147483659"/>
              <ac:spMk id="3" creationId="{C11BB8BD-0445-4FD3-889D-E213AF477A7F}"/>
            </ac:spMkLst>
          </pc:spChg>
          <pc:spChg chg="add del">
            <ac:chgData name="Ronald Ng" userId="8f255dbf-7500-44ae-a2c2-228e8d585254" providerId="ADAL" clId="{A6C70CEA-9A5E-4228-98EF-48BC836834A6}" dt="2021-01-22T14:48:49.276" v="10041" actId="11529"/>
            <ac:spMkLst>
              <pc:docMk/>
              <pc:sldMasterMk cId="2875914800" sldId="2147483648"/>
              <pc:sldLayoutMk cId="2799163428" sldId="2147483659"/>
              <ac:spMk id="4" creationId="{28D781EC-2959-40B4-9760-D2BE642DF5F6}"/>
            </ac:spMkLst>
          </pc:spChg>
          <pc:spChg chg="add del mod">
            <ac:chgData name="Ronald Ng" userId="8f255dbf-7500-44ae-a2c2-228e8d585254" providerId="ADAL" clId="{A6C70CEA-9A5E-4228-98EF-48BC836834A6}" dt="2021-01-22T14:48:49.276" v="10041" actId="11529"/>
            <ac:spMkLst>
              <pc:docMk/>
              <pc:sldMasterMk cId="2875914800" sldId="2147483648"/>
              <pc:sldLayoutMk cId="2799163428" sldId="2147483659"/>
              <ac:spMk id="5" creationId="{128D4C7A-3838-4D62-B4FE-3DA8791F6168}"/>
            </ac:spMkLst>
          </pc:spChg>
          <pc:spChg chg="add mod">
            <ac:chgData name="Ronald Ng" userId="8f255dbf-7500-44ae-a2c2-228e8d585254" providerId="ADAL" clId="{A6C70CEA-9A5E-4228-98EF-48BC836834A6}" dt="2021-01-22T14:50:58.449" v="10043"/>
            <ac:spMkLst>
              <pc:docMk/>
              <pc:sldMasterMk cId="2875914800" sldId="2147483648"/>
              <pc:sldLayoutMk cId="2799163428" sldId="2147483659"/>
              <ac:spMk id="6" creationId="{6A5DD993-CE07-4BCA-8503-0AE95F0A1841}"/>
            </ac:spMkLst>
          </pc:spChg>
          <pc:spChg chg="add del mod">
            <ac:chgData name="Ronald Ng" userId="8f255dbf-7500-44ae-a2c2-228e8d585254" providerId="ADAL" clId="{A6C70CEA-9A5E-4228-98EF-48BC836834A6}" dt="2021-01-22T14:56:18.394" v="10048"/>
            <ac:spMkLst>
              <pc:docMk/>
              <pc:sldMasterMk cId="2875914800" sldId="2147483648"/>
              <pc:sldLayoutMk cId="2799163428" sldId="2147483659"/>
              <ac:spMk id="7" creationId="{650807E0-23B7-4D71-B67B-EAB7C726E6C2}"/>
            </ac:spMkLst>
          </pc:spChg>
          <pc:spChg chg="add mod">
            <ac:chgData name="Ronald Ng" userId="8f255dbf-7500-44ae-a2c2-228e8d585254" providerId="ADAL" clId="{A6C70CEA-9A5E-4228-98EF-48BC836834A6}" dt="2021-01-22T14:54:48.958" v="10047" actId="6549"/>
            <ac:spMkLst>
              <pc:docMk/>
              <pc:sldMasterMk cId="2875914800" sldId="2147483648"/>
              <pc:sldLayoutMk cId="2799163428" sldId="2147483659"/>
              <ac:spMk id="8" creationId="{3E979064-224B-45A8-AEEB-F1155AEC9D60}"/>
            </ac:spMkLst>
          </pc:spChg>
          <pc:spChg chg="add mod">
            <ac:chgData name="Ronald Ng" userId="8f255dbf-7500-44ae-a2c2-228e8d585254" providerId="ADAL" clId="{A6C70CEA-9A5E-4228-98EF-48BC836834A6}" dt="2021-01-22T14:56:19.019" v="10049"/>
            <ac:spMkLst>
              <pc:docMk/>
              <pc:sldMasterMk cId="2875914800" sldId="2147483648"/>
              <pc:sldLayoutMk cId="2799163428" sldId="2147483659"/>
              <ac:spMk id="10" creationId="{6D0F863D-B442-4462-99E1-EF22FBB755DE}"/>
            </ac:spMkLst>
          </pc:spChg>
        </pc:sldLayoutChg>
      </pc:sldMasterChg>
      <pc:sldMasterChg chg="addSp">
        <pc:chgData name="Ronald Ng" userId="8f255dbf-7500-44ae-a2c2-228e8d585254" providerId="ADAL" clId="{A6C70CEA-9A5E-4228-98EF-48BC836834A6}" dt="2021-01-21T21:12:34.277" v="951"/>
        <pc:sldMasterMkLst>
          <pc:docMk/>
          <pc:sldMasterMk cId="1686353122" sldId="2147483661"/>
        </pc:sldMasterMkLst>
        <pc:spChg chg="add">
          <ac:chgData name="Ronald Ng" userId="8f255dbf-7500-44ae-a2c2-228e8d585254" providerId="ADAL" clId="{A6C70CEA-9A5E-4228-98EF-48BC836834A6}" dt="2021-01-21T21:12:34.277" v="951"/>
          <ac:spMkLst>
            <pc:docMk/>
            <pc:sldMasterMk cId="1686353122" sldId="2147483661"/>
            <ac:spMk id="7" creationId="{6FAA731D-DC33-45FD-900F-90189AD9A467}"/>
          </ac:spMkLst>
        </pc:spChg>
        <pc:spChg chg="add">
          <ac:chgData name="Ronald Ng" userId="8f255dbf-7500-44ae-a2c2-228e8d585254" providerId="ADAL" clId="{A6C70CEA-9A5E-4228-98EF-48BC836834A6}" dt="2021-01-21T21:12:34.277" v="951"/>
          <ac:spMkLst>
            <pc:docMk/>
            <pc:sldMasterMk cId="1686353122" sldId="2147483661"/>
            <ac:spMk id="9" creationId="{1DDF1D07-B530-41B4-80E6-29AE6948F449}"/>
          </ac:spMkLst>
        </pc:spChg>
        <pc:spChg chg="add">
          <ac:chgData name="Ronald Ng" userId="8f255dbf-7500-44ae-a2c2-228e8d585254" providerId="ADAL" clId="{A6C70CEA-9A5E-4228-98EF-48BC836834A6}" dt="2021-01-21T21:12:34.277" v="951"/>
          <ac:spMkLst>
            <pc:docMk/>
            <pc:sldMasterMk cId="1686353122" sldId="2147483661"/>
            <ac:spMk id="10" creationId="{C6FE709E-AA24-4FCE-8AA7-C2EFFB7B7750}"/>
          </ac:spMkLst>
        </pc:spChg>
        <pc:picChg chg="add">
          <ac:chgData name="Ronald Ng" userId="8f255dbf-7500-44ae-a2c2-228e8d585254" providerId="ADAL" clId="{A6C70CEA-9A5E-4228-98EF-48BC836834A6}" dt="2021-01-21T21:12:34.277" v="951"/>
          <ac:picMkLst>
            <pc:docMk/>
            <pc:sldMasterMk cId="1686353122" sldId="2147483661"/>
            <ac:picMk id="8" creationId="{6B8CCDFD-C38B-4793-BBC1-27AB09E54F17}"/>
          </ac:picMkLst>
        </pc:picChg>
      </pc:sldMasterChg>
    </pc:docChg>
  </pc:docChgLst>
  <pc:docChgLst>
    <pc:chgData name="Christine Weidner" userId="S::c.weidner@utoronto.ca::9968df3b-1629-4fe8-b668-831b41c7d950" providerId="AD" clId="Web-{57188476-2D73-CF71-11FB-A4627AEDA4A4}"/>
    <pc:docChg chg="modSld">
      <pc:chgData name="Christine Weidner" userId="S::c.weidner@utoronto.ca::9968df3b-1629-4fe8-b668-831b41c7d950" providerId="AD" clId="Web-{57188476-2D73-CF71-11FB-A4627AEDA4A4}" dt="2021-02-02T20:17:56.222" v="3" actId="20577"/>
      <pc:docMkLst>
        <pc:docMk/>
      </pc:docMkLst>
      <pc:sldChg chg="modSp">
        <pc:chgData name="Christine Weidner" userId="S::c.weidner@utoronto.ca::9968df3b-1629-4fe8-b668-831b41c7d950" providerId="AD" clId="Web-{57188476-2D73-CF71-11FB-A4627AEDA4A4}" dt="2021-02-02T20:17:56.222" v="3" actId="20577"/>
        <pc:sldMkLst>
          <pc:docMk/>
          <pc:sldMk cId="1184846010" sldId="301"/>
        </pc:sldMkLst>
        <pc:spChg chg="mod">
          <ac:chgData name="Christine Weidner" userId="S::c.weidner@utoronto.ca::9968df3b-1629-4fe8-b668-831b41c7d950" providerId="AD" clId="Web-{57188476-2D73-CF71-11FB-A4627AEDA4A4}" dt="2021-02-02T20:17:56.222" v="3" actId="20577"/>
          <ac:spMkLst>
            <pc:docMk/>
            <pc:sldMk cId="1184846010" sldId="301"/>
            <ac:spMk id="5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2T10:00:43.472" idx="7">
    <p:pos x="4026" y="2206"/>
    <p:text>just spelled out the acronym as it is not throughout this refresher training deck, edits in purple
</p:text>
    <p:extLst>
      <p:ext uri="{C676402C-5697-4E1C-873F-D02D1690AC5C}">
        <p15:threadingInfo xmlns:p15="http://schemas.microsoft.com/office/powerpoint/2012/main" timeZoneBias="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97C149-0B1F-43C8-A227-0128B911361B}" type="doc">
      <dgm:prSet loTypeId="urn:microsoft.com/office/officeart/2005/8/layout/funnel1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5D3C6485-A837-472E-83B8-7724E490A5AA}">
      <dgm:prSet phldrT="[Text]"/>
      <dgm:spPr/>
      <dgm:t>
        <a:bodyPr/>
        <a:lstStyle/>
        <a:p>
          <a:r>
            <a:rPr lang="en-US" dirty="0"/>
            <a:t>Hazard ID and Product Classification</a:t>
          </a:r>
          <a:endParaRPr lang="en-CA" dirty="0"/>
        </a:p>
      </dgm:t>
    </dgm:pt>
    <dgm:pt modelId="{CE8454A1-154A-46A0-A618-78BB7773FA0B}" type="parTrans" cxnId="{2DB2C3DA-D14B-4B1E-B1B1-7EAE0CB5B1F6}">
      <dgm:prSet/>
      <dgm:spPr/>
      <dgm:t>
        <a:bodyPr/>
        <a:lstStyle/>
        <a:p>
          <a:endParaRPr lang="en-CA"/>
        </a:p>
      </dgm:t>
    </dgm:pt>
    <dgm:pt modelId="{0F54F20B-6E23-47A1-8327-29B858C1F763}" type="sibTrans" cxnId="{2DB2C3DA-D14B-4B1E-B1B1-7EAE0CB5B1F6}">
      <dgm:prSet/>
      <dgm:spPr/>
      <dgm:t>
        <a:bodyPr/>
        <a:lstStyle/>
        <a:p>
          <a:endParaRPr lang="en-CA"/>
        </a:p>
      </dgm:t>
    </dgm:pt>
    <dgm:pt modelId="{061BB446-2E72-41FE-8DB2-757BB63863C4}">
      <dgm:prSet phldrT="[Text]"/>
      <dgm:spPr/>
      <dgm:t>
        <a:bodyPr/>
        <a:lstStyle/>
        <a:p>
          <a:r>
            <a:rPr lang="en-US" dirty="0"/>
            <a:t>Labelling and Safety Data Sheets</a:t>
          </a:r>
          <a:endParaRPr lang="en-CA" dirty="0"/>
        </a:p>
      </dgm:t>
    </dgm:pt>
    <dgm:pt modelId="{5A039966-FDC8-4006-B3A2-EB1C44D85320}" type="parTrans" cxnId="{16158E3F-46B2-4A95-BA35-90E30CFDF598}">
      <dgm:prSet/>
      <dgm:spPr/>
      <dgm:t>
        <a:bodyPr/>
        <a:lstStyle/>
        <a:p>
          <a:endParaRPr lang="en-CA"/>
        </a:p>
      </dgm:t>
    </dgm:pt>
    <dgm:pt modelId="{56CDF1A3-D95F-404F-A8FD-908BED3781AA}" type="sibTrans" cxnId="{16158E3F-46B2-4A95-BA35-90E30CFDF598}">
      <dgm:prSet/>
      <dgm:spPr/>
      <dgm:t>
        <a:bodyPr/>
        <a:lstStyle/>
        <a:p>
          <a:endParaRPr lang="en-CA"/>
        </a:p>
      </dgm:t>
    </dgm:pt>
    <dgm:pt modelId="{A2B932F6-7848-4CB4-9925-F99C425846B6}">
      <dgm:prSet phldrT="[Text]" custT="1"/>
      <dgm:spPr/>
      <dgm:t>
        <a:bodyPr/>
        <a:lstStyle/>
        <a:p>
          <a:r>
            <a:rPr lang="en-US" sz="3600" b="1" dirty="0">
              <a:solidFill>
                <a:srgbClr val="FF0000"/>
              </a:solidFill>
              <a:latin typeface="+mj-lt"/>
            </a:rPr>
            <a:t>WHMIS 2015</a:t>
          </a:r>
          <a:endParaRPr lang="en-CA" sz="3600" b="1" dirty="0">
            <a:solidFill>
              <a:srgbClr val="FF0000"/>
            </a:solidFill>
            <a:latin typeface="+mj-lt"/>
          </a:endParaRPr>
        </a:p>
      </dgm:t>
    </dgm:pt>
    <dgm:pt modelId="{7323BD3F-EBC9-4EBC-A068-8DAC13B5140F}" type="parTrans" cxnId="{25BA7895-1514-4436-B78F-3B1973C5F4E0}">
      <dgm:prSet/>
      <dgm:spPr/>
      <dgm:t>
        <a:bodyPr/>
        <a:lstStyle/>
        <a:p>
          <a:endParaRPr lang="en-CA"/>
        </a:p>
      </dgm:t>
    </dgm:pt>
    <dgm:pt modelId="{9B569CE5-60CC-425D-BD90-C1A2B8B2DFBF}" type="sibTrans" cxnId="{25BA7895-1514-4436-B78F-3B1973C5F4E0}">
      <dgm:prSet/>
      <dgm:spPr/>
      <dgm:t>
        <a:bodyPr/>
        <a:lstStyle/>
        <a:p>
          <a:endParaRPr lang="en-CA"/>
        </a:p>
      </dgm:t>
    </dgm:pt>
    <dgm:pt modelId="{BCB86556-7242-4ECB-8EB4-661EECAA1651}">
      <dgm:prSet phldrT="[Text]"/>
      <dgm:spPr/>
      <dgm:t>
        <a:bodyPr/>
        <a:lstStyle/>
        <a:p>
          <a:r>
            <a:rPr lang="en-US" dirty="0"/>
            <a:t>Worker Training and Education</a:t>
          </a:r>
          <a:endParaRPr lang="en-CA" dirty="0"/>
        </a:p>
      </dgm:t>
    </dgm:pt>
    <dgm:pt modelId="{2BBE65F5-8C0C-4375-B674-C2A4F3552511}" type="parTrans" cxnId="{40028F97-CECC-4107-8880-CBB865B8970D}">
      <dgm:prSet/>
      <dgm:spPr/>
      <dgm:t>
        <a:bodyPr/>
        <a:lstStyle/>
        <a:p>
          <a:endParaRPr lang="en-CA"/>
        </a:p>
      </dgm:t>
    </dgm:pt>
    <dgm:pt modelId="{8D89126E-411B-4E14-A1BE-FB340401A8F2}" type="sibTrans" cxnId="{40028F97-CECC-4107-8880-CBB865B8970D}">
      <dgm:prSet/>
      <dgm:spPr/>
      <dgm:t>
        <a:bodyPr/>
        <a:lstStyle/>
        <a:p>
          <a:endParaRPr lang="en-CA"/>
        </a:p>
      </dgm:t>
    </dgm:pt>
    <dgm:pt modelId="{B001231D-1BED-4B62-ACFB-B0141587B8FE}" type="pres">
      <dgm:prSet presAssocID="{C497C149-0B1F-43C8-A227-0128B911361B}" presName="Name0" presStyleCnt="0">
        <dgm:presLayoutVars>
          <dgm:chMax val="4"/>
          <dgm:resizeHandles val="exact"/>
        </dgm:presLayoutVars>
      </dgm:prSet>
      <dgm:spPr/>
    </dgm:pt>
    <dgm:pt modelId="{80E2B9C9-240B-44E1-B0B6-5BA92DE15057}" type="pres">
      <dgm:prSet presAssocID="{C497C149-0B1F-43C8-A227-0128B911361B}" presName="ellipse" presStyleLbl="trBgShp" presStyleIdx="0" presStyleCnt="1" custLinFactNeighborX="5671" custLinFactNeighborY="17496"/>
      <dgm:spPr/>
    </dgm:pt>
    <dgm:pt modelId="{BE505E3E-00AA-4CCD-948B-67C96F158217}" type="pres">
      <dgm:prSet presAssocID="{C497C149-0B1F-43C8-A227-0128B911361B}" presName="arrow1" presStyleLbl="fgShp" presStyleIdx="0" presStyleCnt="1" custLinFactNeighborX="31353" custLinFactNeighborY="-9798"/>
      <dgm:spPr/>
    </dgm:pt>
    <dgm:pt modelId="{74C4C3D4-B78D-4616-BA04-11BC414D7774}" type="pres">
      <dgm:prSet presAssocID="{C497C149-0B1F-43C8-A227-0128B911361B}" presName="rectangle" presStyleLbl="revTx" presStyleIdx="0" presStyleCnt="1" custScaleX="184763" custScaleY="150825">
        <dgm:presLayoutVars>
          <dgm:bulletEnabled val="1"/>
        </dgm:presLayoutVars>
      </dgm:prSet>
      <dgm:spPr/>
    </dgm:pt>
    <dgm:pt modelId="{42856183-C0E5-4772-9A70-E6ED30630765}" type="pres">
      <dgm:prSet presAssocID="{061BB446-2E72-41FE-8DB2-757BB63863C4}" presName="item1" presStyleLbl="node1" presStyleIdx="0" presStyleCnt="3">
        <dgm:presLayoutVars>
          <dgm:bulletEnabled val="1"/>
        </dgm:presLayoutVars>
      </dgm:prSet>
      <dgm:spPr/>
    </dgm:pt>
    <dgm:pt modelId="{825BC298-3DAC-4942-928C-6752321F2442}" type="pres">
      <dgm:prSet presAssocID="{BCB86556-7242-4ECB-8EB4-661EECAA1651}" presName="item2" presStyleLbl="node1" presStyleIdx="1" presStyleCnt="3">
        <dgm:presLayoutVars>
          <dgm:bulletEnabled val="1"/>
        </dgm:presLayoutVars>
      </dgm:prSet>
      <dgm:spPr/>
    </dgm:pt>
    <dgm:pt modelId="{400E1289-90F0-4052-8E7A-74D7A9B2A184}" type="pres">
      <dgm:prSet presAssocID="{A2B932F6-7848-4CB4-9925-F99C425846B6}" presName="item3" presStyleLbl="node1" presStyleIdx="2" presStyleCnt="3" custLinFactNeighborX="45288" custLinFactNeighborY="25547">
        <dgm:presLayoutVars>
          <dgm:bulletEnabled val="1"/>
        </dgm:presLayoutVars>
      </dgm:prSet>
      <dgm:spPr/>
    </dgm:pt>
    <dgm:pt modelId="{5E387528-9C5A-4914-B364-A31EC17DAD55}" type="pres">
      <dgm:prSet presAssocID="{C497C149-0B1F-43C8-A227-0128B911361B}" presName="funnel" presStyleLbl="trAlignAcc1" presStyleIdx="0" presStyleCnt="1" custLinFactNeighborX="5972" custLinFactNeighborY="6531"/>
      <dgm:spPr/>
    </dgm:pt>
  </dgm:ptLst>
  <dgm:cxnLst>
    <dgm:cxn modelId="{16158E3F-46B2-4A95-BA35-90E30CFDF598}" srcId="{C497C149-0B1F-43C8-A227-0128B911361B}" destId="{061BB446-2E72-41FE-8DB2-757BB63863C4}" srcOrd="1" destOrd="0" parTransId="{5A039966-FDC8-4006-B3A2-EB1C44D85320}" sibTransId="{56CDF1A3-D95F-404F-A8FD-908BED3781AA}"/>
    <dgm:cxn modelId="{87B0AC66-B0C9-468A-9532-29C04A899E9C}" type="presOf" srcId="{5D3C6485-A837-472E-83B8-7724E490A5AA}" destId="{400E1289-90F0-4052-8E7A-74D7A9B2A184}" srcOrd="0" destOrd="0" presId="urn:microsoft.com/office/officeart/2005/8/layout/funnel1"/>
    <dgm:cxn modelId="{25BA7895-1514-4436-B78F-3B1973C5F4E0}" srcId="{C497C149-0B1F-43C8-A227-0128B911361B}" destId="{A2B932F6-7848-4CB4-9925-F99C425846B6}" srcOrd="3" destOrd="0" parTransId="{7323BD3F-EBC9-4EBC-A068-8DAC13B5140F}" sibTransId="{9B569CE5-60CC-425D-BD90-C1A2B8B2DFBF}"/>
    <dgm:cxn modelId="{40028F97-CECC-4107-8880-CBB865B8970D}" srcId="{C497C149-0B1F-43C8-A227-0128B911361B}" destId="{BCB86556-7242-4ECB-8EB4-661EECAA1651}" srcOrd="2" destOrd="0" parTransId="{2BBE65F5-8C0C-4375-B674-C2A4F3552511}" sibTransId="{8D89126E-411B-4E14-A1BE-FB340401A8F2}"/>
    <dgm:cxn modelId="{C016DBAC-DCFB-4F05-B4F3-DF0022B67EEB}" type="presOf" srcId="{BCB86556-7242-4ECB-8EB4-661EECAA1651}" destId="{42856183-C0E5-4772-9A70-E6ED30630765}" srcOrd="0" destOrd="0" presId="urn:microsoft.com/office/officeart/2005/8/layout/funnel1"/>
    <dgm:cxn modelId="{F8E420B5-A9F4-492C-8549-F8426D66E523}" type="presOf" srcId="{C497C149-0B1F-43C8-A227-0128B911361B}" destId="{B001231D-1BED-4B62-ACFB-B0141587B8FE}" srcOrd="0" destOrd="0" presId="urn:microsoft.com/office/officeart/2005/8/layout/funnel1"/>
    <dgm:cxn modelId="{2DB2C3DA-D14B-4B1E-B1B1-7EAE0CB5B1F6}" srcId="{C497C149-0B1F-43C8-A227-0128B911361B}" destId="{5D3C6485-A837-472E-83B8-7724E490A5AA}" srcOrd="0" destOrd="0" parTransId="{CE8454A1-154A-46A0-A618-78BB7773FA0B}" sibTransId="{0F54F20B-6E23-47A1-8327-29B858C1F763}"/>
    <dgm:cxn modelId="{0B08D4DE-8B8D-4051-AC52-DCD7527B2763}" type="presOf" srcId="{A2B932F6-7848-4CB4-9925-F99C425846B6}" destId="{74C4C3D4-B78D-4616-BA04-11BC414D7774}" srcOrd="0" destOrd="0" presId="urn:microsoft.com/office/officeart/2005/8/layout/funnel1"/>
    <dgm:cxn modelId="{8CF008F5-FE76-42E3-80DB-D9126C51F170}" type="presOf" srcId="{061BB446-2E72-41FE-8DB2-757BB63863C4}" destId="{825BC298-3DAC-4942-928C-6752321F2442}" srcOrd="0" destOrd="0" presId="urn:microsoft.com/office/officeart/2005/8/layout/funnel1"/>
    <dgm:cxn modelId="{5401B60D-36F1-4692-9906-E0AE7CF5D69E}" type="presParOf" srcId="{B001231D-1BED-4B62-ACFB-B0141587B8FE}" destId="{80E2B9C9-240B-44E1-B0B6-5BA92DE15057}" srcOrd="0" destOrd="0" presId="urn:microsoft.com/office/officeart/2005/8/layout/funnel1"/>
    <dgm:cxn modelId="{DFD24422-D375-4F5A-834F-ECE33E4CE040}" type="presParOf" srcId="{B001231D-1BED-4B62-ACFB-B0141587B8FE}" destId="{BE505E3E-00AA-4CCD-948B-67C96F158217}" srcOrd="1" destOrd="0" presId="urn:microsoft.com/office/officeart/2005/8/layout/funnel1"/>
    <dgm:cxn modelId="{777ECDB0-3801-4888-8399-2BF4E1B736FE}" type="presParOf" srcId="{B001231D-1BED-4B62-ACFB-B0141587B8FE}" destId="{74C4C3D4-B78D-4616-BA04-11BC414D7774}" srcOrd="2" destOrd="0" presId="urn:microsoft.com/office/officeart/2005/8/layout/funnel1"/>
    <dgm:cxn modelId="{C3B0ED87-3FD9-40B5-9410-7CD6761D4546}" type="presParOf" srcId="{B001231D-1BED-4B62-ACFB-B0141587B8FE}" destId="{42856183-C0E5-4772-9A70-E6ED30630765}" srcOrd="3" destOrd="0" presId="urn:microsoft.com/office/officeart/2005/8/layout/funnel1"/>
    <dgm:cxn modelId="{79CD4572-6273-40CE-97B1-0A51A0473D01}" type="presParOf" srcId="{B001231D-1BED-4B62-ACFB-B0141587B8FE}" destId="{825BC298-3DAC-4942-928C-6752321F2442}" srcOrd="4" destOrd="0" presId="urn:microsoft.com/office/officeart/2005/8/layout/funnel1"/>
    <dgm:cxn modelId="{6FDCECA2-7FE7-4A6B-8488-4E80EB5BB3CA}" type="presParOf" srcId="{B001231D-1BED-4B62-ACFB-B0141587B8FE}" destId="{400E1289-90F0-4052-8E7A-74D7A9B2A184}" srcOrd="5" destOrd="0" presId="urn:microsoft.com/office/officeart/2005/8/layout/funnel1"/>
    <dgm:cxn modelId="{909BA514-D4D7-43FB-973F-A15B25365120}" type="presParOf" srcId="{B001231D-1BED-4B62-ACFB-B0141587B8FE}" destId="{5E387528-9C5A-4914-B364-A31EC17DAD5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2B9C9-240B-44E1-B0B6-5BA92DE15057}">
      <dsp:nvSpPr>
        <dsp:cNvPr id="0" name=""/>
        <dsp:cNvSpPr/>
      </dsp:nvSpPr>
      <dsp:spPr>
        <a:xfrm>
          <a:off x="1169652" y="230247"/>
          <a:ext cx="2821679" cy="97993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05E3E-00AA-4CCD-948B-67C96F158217}">
      <dsp:nvSpPr>
        <dsp:cNvPr id="0" name=""/>
        <dsp:cNvSpPr/>
      </dsp:nvSpPr>
      <dsp:spPr>
        <a:xfrm>
          <a:off x="2322880" y="2424028"/>
          <a:ext cx="546837" cy="349975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4C4C3D4-B78D-4616-BA04-11BC414D7774}">
      <dsp:nvSpPr>
        <dsp:cNvPr id="0" name=""/>
        <dsp:cNvSpPr/>
      </dsp:nvSpPr>
      <dsp:spPr>
        <a:xfrm>
          <a:off x="2" y="2571542"/>
          <a:ext cx="4849692" cy="98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0000"/>
              </a:solidFill>
              <a:latin typeface="+mj-lt"/>
            </a:rPr>
            <a:t>WHMIS 2015</a:t>
          </a:r>
          <a:endParaRPr lang="en-CA" sz="3600" b="1" kern="1200" dirty="0">
            <a:solidFill>
              <a:srgbClr val="FF0000"/>
            </a:solidFill>
            <a:latin typeface="+mj-lt"/>
          </a:endParaRPr>
        </a:p>
      </dsp:txBody>
      <dsp:txXfrm>
        <a:off x="2" y="2571542"/>
        <a:ext cx="4849692" cy="989720"/>
      </dsp:txXfrm>
    </dsp:sp>
    <dsp:sp modelId="{42856183-C0E5-4772-9A70-E6ED30630765}">
      <dsp:nvSpPr>
        <dsp:cNvPr id="0" name=""/>
        <dsp:cNvSpPr/>
      </dsp:nvSpPr>
      <dsp:spPr>
        <a:xfrm>
          <a:off x="2035501" y="1114412"/>
          <a:ext cx="984306" cy="98430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Worker Training and Education</a:t>
          </a:r>
          <a:endParaRPr lang="en-CA" sz="800" kern="1200" dirty="0"/>
        </a:p>
      </dsp:txBody>
      <dsp:txXfrm>
        <a:off x="2179649" y="1258560"/>
        <a:ext cx="696010" cy="696010"/>
      </dsp:txXfrm>
    </dsp:sp>
    <dsp:sp modelId="{825BC298-3DAC-4942-928C-6752321F2442}">
      <dsp:nvSpPr>
        <dsp:cNvPr id="0" name=""/>
        <dsp:cNvSpPr/>
      </dsp:nvSpPr>
      <dsp:spPr>
        <a:xfrm>
          <a:off x="1331174" y="375964"/>
          <a:ext cx="984306" cy="98430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Labelling and Safety Data Sheets</a:t>
          </a:r>
          <a:endParaRPr lang="en-CA" sz="800" kern="1200" dirty="0"/>
        </a:p>
      </dsp:txBody>
      <dsp:txXfrm>
        <a:off x="1475322" y="520112"/>
        <a:ext cx="696010" cy="696010"/>
      </dsp:txXfrm>
    </dsp:sp>
    <dsp:sp modelId="{400E1289-90F0-4052-8E7A-74D7A9B2A184}">
      <dsp:nvSpPr>
        <dsp:cNvPr id="0" name=""/>
        <dsp:cNvSpPr/>
      </dsp:nvSpPr>
      <dsp:spPr>
        <a:xfrm>
          <a:off x="2783127" y="389441"/>
          <a:ext cx="984306" cy="9843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Hazard ID and Product Classification</a:t>
          </a:r>
          <a:endParaRPr lang="en-CA" sz="800" kern="1200" dirty="0"/>
        </a:p>
      </dsp:txBody>
      <dsp:txXfrm>
        <a:off x="2927275" y="533589"/>
        <a:ext cx="696010" cy="696010"/>
      </dsp:txXfrm>
    </dsp:sp>
    <dsp:sp modelId="{5E387528-9C5A-4914-B364-A31EC17DAD55}">
      <dsp:nvSpPr>
        <dsp:cNvPr id="0" name=""/>
        <dsp:cNvSpPr/>
      </dsp:nvSpPr>
      <dsp:spPr>
        <a:xfrm>
          <a:off x="1076585" y="98492"/>
          <a:ext cx="3062287" cy="244982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A1F93-C1CA-4561-808C-FB954BB47C62}" type="datetime1">
              <a:rPr lang="en-CA" smtClean="0"/>
              <a:t>2021-05-04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1CB02-0D7D-4707-AB4E-D64B6C69F8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23433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C55617-E052-49C9-A003-F78CD285F6F7}" type="datetime1">
              <a:rPr lang="en-CA" smtClean="0"/>
              <a:t>2021-05-04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A9047E-81FB-42A9-B99D-CD720BE77F8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51541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5132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511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2308225"/>
          </a:xfrm>
          <a:prstGeom prst="rect">
            <a:avLst/>
          </a:prstGeom>
        </p:spPr>
        <p:txBody>
          <a:bodyPr lIns="640080" tIns="91440" rIns="640080" bIns="91440"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8375"/>
            <a:ext cx="9144000" cy="1752600"/>
          </a:xfrm>
          <a:gradFill>
            <a:gsLst>
              <a:gs pos="0">
                <a:srgbClr val="002A5C"/>
              </a:gs>
              <a:gs pos="55000">
                <a:srgbClr val="003069"/>
              </a:gs>
              <a:gs pos="39000">
                <a:srgbClr val="002E64"/>
              </a:gs>
              <a:gs pos="73000">
                <a:srgbClr val="002A5C"/>
              </a:gs>
              <a:gs pos="100000">
                <a:srgbClr val="001E42"/>
              </a:gs>
            </a:gsLst>
            <a:lin ang="5400000" scaled="0"/>
          </a:gradFill>
        </p:spPr>
        <p:txBody>
          <a:bodyPr lIns="640080" tIns="137160" rIns="640080" bIns="137160">
            <a:no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>
            <a:off x="590550" y="4787900"/>
            <a:ext cx="2457450" cy="365125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pic>
        <p:nvPicPr>
          <p:cNvPr id="9" name="Picture 2" descr="\\VAULT13\HOME13$\leeseo17\Settings.MDS\My 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5" y="5683406"/>
            <a:ext cx="1997105" cy="89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65FE6-E4E5-46DF-89FF-F3765D67C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B975-D29A-48D6-BB43-D284E14B5E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250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2308225"/>
          </a:xfrm>
          <a:prstGeom prst="rect">
            <a:avLst/>
          </a:prstGeom>
        </p:spPr>
        <p:txBody>
          <a:bodyPr lIns="640080" tIns="91440" rIns="640080" bIns="91440"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" y="3508375"/>
            <a:ext cx="6400800" cy="1752600"/>
          </a:xfrm>
          <a:gradFill>
            <a:gsLst>
              <a:gs pos="0">
                <a:srgbClr val="002A5C"/>
              </a:gs>
              <a:gs pos="55000">
                <a:srgbClr val="003069"/>
              </a:gs>
              <a:gs pos="39000">
                <a:srgbClr val="002E64"/>
              </a:gs>
              <a:gs pos="73000">
                <a:srgbClr val="002A5C"/>
              </a:gs>
              <a:gs pos="100000">
                <a:srgbClr val="001E42"/>
              </a:gs>
            </a:gsLst>
            <a:lin ang="5400000" scaled="0"/>
          </a:gradFill>
        </p:spPr>
        <p:txBody>
          <a:bodyPr lIns="640080" tIns="137160" rIns="640080" bIns="137160">
            <a:no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>
            <a:off x="590550" y="4787900"/>
            <a:ext cx="2457450" cy="365125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pic>
        <p:nvPicPr>
          <p:cNvPr id="9" name="Picture 2" descr="\\VAULT13\HOME13$\leeseo17\Settings.MDS\My 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5" y="5683406"/>
            <a:ext cx="1997105" cy="89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400800" y="3505200"/>
            <a:ext cx="2743200" cy="1755648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66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" y="1355725"/>
            <a:ext cx="8248650" cy="42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D993-CE07-4BCA-8503-0AE95F0A184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ADB975-D29A-48D6-BB43-D284E14B5E05}" type="slidenum">
              <a:rPr lang="en-CA" smtClean="0"/>
              <a:t>‹#›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979064-224B-45A8-AEEB-F1155AEC9D6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D0F863D-B442-4462-99E1-EF22FBB75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916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0">
              <a:srgbClr val="002A5C"/>
            </a:gs>
            <a:gs pos="100000">
              <a:srgbClr val="003069"/>
            </a:gs>
            <a:gs pos="67000">
              <a:srgbClr val="001E4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" y="1355725"/>
            <a:ext cx="8248650" cy="4235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BA0307-09FC-46AE-A94D-E344E3DB647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ADB975-D29A-48D6-BB43-D284E14B5E0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69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2550"/>
            <a:ext cx="8229600" cy="406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133652"/>
            <a:ext cx="9144000" cy="724347"/>
          </a:xfrm>
          <a:prstGeom prst="rect">
            <a:avLst/>
          </a:prstGeom>
          <a:gradFill>
            <a:gsLst>
              <a:gs pos="0">
                <a:srgbClr val="002A5C"/>
              </a:gs>
              <a:gs pos="55000">
                <a:srgbClr val="003069"/>
              </a:gs>
              <a:gs pos="39000">
                <a:srgbClr val="002E64"/>
              </a:gs>
              <a:gs pos="73000">
                <a:srgbClr val="002A5C"/>
              </a:gs>
              <a:gs pos="100000">
                <a:srgbClr val="001E4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0" i="0" u="none"/>
          </a:p>
        </p:txBody>
      </p:sp>
      <p:pic>
        <p:nvPicPr>
          <p:cNvPr id="10" name="Picture 3" descr="\\VAULT13\HOME13$\leeseo17\Settings.MDS\My Desktop\logo_w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95" y="6190803"/>
            <a:ext cx="1374005" cy="61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ooter Placeholder 8"/>
          <p:cNvSpPr txBox="1">
            <a:spLocks/>
          </p:cNvSpPr>
          <p:nvPr userDrawn="1"/>
        </p:nvSpPr>
        <p:spPr>
          <a:xfrm>
            <a:off x="4362450" y="6467476"/>
            <a:ext cx="441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B501C-24EF-4DAE-ADCD-EB9F2FB1E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DB975-D29A-48D6-BB43-D284E14B5E0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3B1315CE-CF89-4A89-B1A8-EB547F7D5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591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59" r:id="rId3"/>
    <p:sldLayoutId id="2147483654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800" b="1" i="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0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ohs.ca/oshanswers/chemicals/whmis_ghs/general.html" TargetMode="External"/><Relationship Id="rId2" Type="http://schemas.openxmlformats.org/officeDocument/2006/relationships/hyperlink" Target="https://www.ccohs.ca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cohs.ca/products/posters/whmis_2015_labels/" TargetMode="External"/><Relationship Id="rId4" Type="http://schemas.openxmlformats.org/officeDocument/2006/relationships/hyperlink" Target="https://www.ccohs.ca/products/posters/WHMIS2015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hs.utoronto.ca/training/my-ehs-trai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01486"/>
            <a:ext cx="9144000" cy="1916339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bg2"/>
                </a:solidFill>
              </a:rPr>
              <a:t>WHMIS 2015 Refresher </a:t>
            </a:r>
            <a:r>
              <a:rPr lang="en-CA" dirty="0">
                <a:solidFill>
                  <a:srgbClr val="FF0000"/>
                </a:solidFill>
              </a:rPr>
              <a:t>Self Study</a:t>
            </a:r>
            <a:r>
              <a:rPr lang="en-CA" dirty="0">
                <a:solidFill>
                  <a:schemeClr val="bg2"/>
                </a:solidFill>
              </a:rPr>
              <a:t> for Non-Laboratory Staff</a:t>
            </a:r>
            <a:br>
              <a:rPr lang="en-CA" dirty="0">
                <a:solidFill>
                  <a:schemeClr val="bg2"/>
                </a:solidFill>
              </a:rPr>
            </a:br>
            <a:br>
              <a:rPr lang="en-CA" dirty="0">
                <a:solidFill>
                  <a:schemeClr val="bg2"/>
                </a:solidFill>
              </a:rPr>
            </a:br>
            <a:endParaRPr lang="en-CA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640080" tIns="137160" rIns="640080" bIns="137160" rtlCol="0" anchor="t">
            <a:noAutofit/>
          </a:bodyPr>
          <a:lstStyle/>
          <a:p>
            <a:r>
              <a:rPr lang="en-US" dirty="0"/>
              <a:t>May 4, 2021</a:t>
            </a:r>
          </a:p>
          <a:p>
            <a:r>
              <a:rPr lang="en-US" dirty="0"/>
              <a:t>Environmental Health and Safety (</a:t>
            </a:r>
            <a:r>
              <a:rPr lang="en-US" dirty="0" err="1"/>
              <a:t>EHS</a:t>
            </a:r>
            <a:r>
              <a:rPr lang="en-US" dirty="0"/>
              <a:t>)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431229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C7504-DA47-4BCD-A963-0232AD975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337"/>
          </a:xfrm>
        </p:spPr>
        <p:txBody>
          <a:bodyPr>
            <a:normAutofit fontScale="90000"/>
          </a:bodyPr>
          <a:lstStyle/>
          <a:p>
            <a:r>
              <a:rPr lang="en-US" dirty="0"/>
              <a:t>WHMIS 2015 </a:t>
            </a:r>
            <a:r>
              <a:rPr lang="en-US" dirty="0">
                <a:solidFill>
                  <a:srgbClr val="FF0000"/>
                </a:solidFill>
              </a:rPr>
              <a:t>Safety Data Sheets (SDS)</a:t>
            </a:r>
            <a:endParaRPr lang="en-CA" dirty="0"/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3B108CA4-1B5A-49E4-9951-F889DEFA5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241166"/>
              </p:ext>
            </p:extLst>
          </p:nvPr>
        </p:nvGraphicFramePr>
        <p:xfrm>
          <a:off x="923837" y="1324064"/>
          <a:ext cx="7296326" cy="3957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48163">
                  <a:extLst>
                    <a:ext uri="{9D8B030D-6E8A-4147-A177-3AD203B41FA5}">
                      <a16:colId xmlns:a16="http://schemas.microsoft.com/office/drawing/2014/main" val="2781140740"/>
                    </a:ext>
                  </a:extLst>
                </a:gridCol>
                <a:gridCol w="3648163">
                  <a:extLst>
                    <a:ext uri="{9D8B030D-6E8A-4147-A177-3AD203B41FA5}">
                      <a16:colId xmlns:a16="http://schemas.microsoft.com/office/drawing/2014/main" val="1055908958"/>
                    </a:ext>
                  </a:extLst>
                </a:gridCol>
              </a:tblGrid>
              <a:tr h="320040"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CA" dirty="0"/>
                        <a:t>16 Sections of an SDS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047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1. Identification</a:t>
                      </a:r>
                    </a:p>
                    <a:p>
                      <a:pPr marL="0" indent="0">
                        <a:buNone/>
                      </a:pPr>
                      <a:endParaRPr lang="en-CA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9. Physical and Chemical properties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263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2. Hazard Identification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10. Stability and Reactivity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71463" indent="-271463"/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3. Composition / Ingredient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11. Toxicological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711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4. First Aid 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12. Ecological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29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5. Fire Fighting 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13. Disposal Considerations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931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6. Accidental Release 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14. Transport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487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7. Handling and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15. Regulatory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16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71463" indent="-271463"/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8. Exposure Controls / Personal Protection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2"/>
                          </a:solidFill>
                        </a:rPr>
                        <a:t>16. Other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021820"/>
                  </a:ext>
                </a:extLst>
              </a:tr>
            </a:tbl>
          </a:graphicData>
        </a:graphic>
      </p:graphicFrame>
      <p:grpSp>
        <p:nvGrpSpPr>
          <p:cNvPr id="5" name="Google Shape;10126;p73">
            <a:extLst>
              <a:ext uri="{FF2B5EF4-FFF2-40B4-BE49-F238E27FC236}">
                <a16:creationId xmlns:a16="http://schemas.microsoft.com/office/drawing/2014/main" id="{03520FBE-4489-4D49-B1CF-EB3EF3609C66}"/>
              </a:ext>
            </a:extLst>
          </p:cNvPr>
          <p:cNvGrpSpPr/>
          <p:nvPr/>
        </p:nvGrpSpPr>
        <p:grpSpPr>
          <a:xfrm>
            <a:off x="923837" y="5494883"/>
            <a:ext cx="385043" cy="385043"/>
            <a:chOff x="-30064925" y="2332550"/>
            <a:chExt cx="291425" cy="291425"/>
          </a:xfrm>
          <a:solidFill>
            <a:schemeClr val="tx2"/>
          </a:solidFill>
        </p:grpSpPr>
        <p:sp>
          <p:nvSpPr>
            <p:cNvPr id="6" name="Google Shape;10127;p73">
              <a:extLst>
                <a:ext uri="{FF2B5EF4-FFF2-40B4-BE49-F238E27FC236}">
                  <a16:creationId xmlns:a16="http://schemas.microsoft.com/office/drawing/2014/main" id="{0FB5EF3D-28CB-400D-B092-4CF117C16FE7}"/>
                </a:ext>
              </a:extLst>
            </p:cNvPr>
            <p:cNvSpPr/>
            <p:nvPr/>
          </p:nvSpPr>
          <p:spPr>
            <a:xfrm>
              <a:off x="-30064925" y="2332550"/>
              <a:ext cx="291425" cy="291425"/>
            </a:xfrm>
            <a:custGeom>
              <a:avLst/>
              <a:gdLst/>
              <a:ahLst/>
              <a:cxnLst/>
              <a:rect l="l" t="t" r="r" b="b"/>
              <a:pathLst>
                <a:path w="11657" h="11657" extrusionOk="0">
                  <a:moveTo>
                    <a:pt x="5829" y="662"/>
                  </a:moveTo>
                  <a:cubicBezTo>
                    <a:pt x="8664" y="662"/>
                    <a:pt x="10995" y="2993"/>
                    <a:pt x="10995" y="5828"/>
                  </a:cubicBezTo>
                  <a:cubicBezTo>
                    <a:pt x="10995" y="8695"/>
                    <a:pt x="8664" y="10995"/>
                    <a:pt x="5829" y="10995"/>
                  </a:cubicBezTo>
                  <a:cubicBezTo>
                    <a:pt x="2993" y="10995"/>
                    <a:pt x="662" y="8664"/>
                    <a:pt x="662" y="5828"/>
                  </a:cubicBezTo>
                  <a:cubicBezTo>
                    <a:pt x="662" y="2993"/>
                    <a:pt x="2993" y="662"/>
                    <a:pt x="5829" y="662"/>
                  </a:cubicBezTo>
                  <a:close/>
                  <a:moveTo>
                    <a:pt x="5829" y="0"/>
                  </a:moveTo>
                  <a:cubicBezTo>
                    <a:pt x="2615" y="0"/>
                    <a:pt x="0" y="2615"/>
                    <a:pt x="0" y="5828"/>
                  </a:cubicBezTo>
                  <a:cubicBezTo>
                    <a:pt x="0" y="9042"/>
                    <a:pt x="2647" y="11657"/>
                    <a:pt x="5829" y="11657"/>
                  </a:cubicBezTo>
                  <a:cubicBezTo>
                    <a:pt x="9074" y="11657"/>
                    <a:pt x="11657" y="9010"/>
                    <a:pt x="11657" y="5828"/>
                  </a:cubicBezTo>
                  <a:cubicBezTo>
                    <a:pt x="11657" y="2646"/>
                    <a:pt x="9074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128;p73">
              <a:extLst>
                <a:ext uri="{FF2B5EF4-FFF2-40B4-BE49-F238E27FC236}">
                  <a16:creationId xmlns:a16="http://schemas.microsoft.com/office/drawing/2014/main" id="{7A35224B-5AB3-4C6D-B7A6-A3495967CA5A}"/>
                </a:ext>
              </a:extLst>
            </p:cNvPr>
            <p:cNvSpPr/>
            <p:nvPr/>
          </p:nvSpPr>
          <p:spPr>
            <a:xfrm>
              <a:off x="-29944425" y="238452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662"/>
                  </a:moveTo>
                  <a:cubicBezTo>
                    <a:pt x="1198" y="662"/>
                    <a:pt x="1355" y="819"/>
                    <a:pt x="1355" y="1040"/>
                  </a:cubicBezTo>
                  <a:cubicBezTo>
                    <a:pt x="1355" y="1229"/>
                    <a:pt x="1198" y="1387"/>
                    <a:pt x="1009" y="1387"/>
                  </a:cubicBezTo>
                  <a:cubicBezTo>
                    <a:pt x="820" y="1387"/>
                    <a:pt x="662" y="1229"/>
                    <a:pt x="662" y="1040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09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73"/>
                    <a:pt x="1607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129;p73">
              <a:extLst>
                <a:ext uri="{FF2B5EF4-FFF2-40B4-BE49-F238E27FC236}">
                  <a16:creationId xmlns:a16="http://schemas.microsoft.com/office/drawing/2014/main" id="{4D80F5AE-5AFC-493D-A3AA-3CE47A656983}"/>
                </a:ext>
              </a:extLst>
            </p:cNvPr>
            <p:cNvSpPr/>
            <p:nvPr/>
          </p:nvSpPr>
          <p:spPr>
            <a:xfrm>
              <a:off x="-29944425" y="2452250"/>
              <a:ext cx="51225" cy="119750"/>
            </a:xfrm>
            <a:custGeom>
              <a:avLst/>
              <a:gdLst/>
              <a:ahLst/>
              <a:cxnLst/>
              <a:rect l="l" t="t" r="r" b="b"/>
              <a:pathLst>
                <a:path w="2049" h="4790" extrusionOk="0">
                  <a:moveTo>
                    <a:pt x="1009" y="725"/>
                  </a:moveTo>
                  <a:cubicBezTo>
                    <a:pt x="1198" y="725"/>
                    <a:pt x="1355" y="883"/>
                    <a:pt x="1355" y="1072"/>
                  </a:cubicBezTo>
                  <a:lnTo>
                    <a:pt x="1355" y="3781"/>
                  </a:lnTo>
                  <a:cubicBezTo>
                    <a:pt x="1355" y="4002"/>
                    <a:pt x="1198" y="4159"/>
                    <a:pt x="1009" y="4159"/>
                  </a:cubicBezTo>
                  <a:cubicBezTo>
                    <a:pt x="820" y="4159"/>
                    <a:pt x="662" y="4002"/>
                    <a:pt x="662" y="3781"/>
                  </a:cubicBezTo>
                  <a:lnTo>
                    <a:pt x="662" y="1072"/>
                  </a:lnTo>
                  <a:cubicBezTo>
                    <a:pt x="662" y="883"/>
                    <a:pt x="820" y="725"/>
                    <a:pt x="1009" y="725"/>
                  </a:cubicBezTo>
                  <a:close/>
                  <a:moveTo>
                    <a:pt x="1009" y="1"/>
                  </a:moveTo>
                  <a:cubicBezTo>
                    <a:pt x="473" y="1"/>
                    <a:pt x="0" y="473"/>
                    <a:pt x="0" y="1040"/>
                  </a:cubicBezTo>
                  <a:lnTo>
                    <a:pt x="0" y="3750"/>
                  </a:lnTo>
                  <a:cubicBezTo>
                    <a:pt x="0" y="4317"/>
                    <a:pt x="473" y="4790"/>
                    <a:pt x="1009" y="4790"/>
                  </a:cubicBezTo>
                  <a:cubicBezTo>
                    <a:pt x="1576" y="4790"/>
                    <a:pt x="2048" y="4317"/>
                    <a:pt x="2048" y="3750"/>
                  </a:cubicBezTo>
                  <a:lnTo>
                    <a:pt x="2048" y="1040"/>
                  </a:lnTo>
                  <a:cubicBezTo>
                    <a:pt x="2048" y="473"/>
                    <a:pt x="1607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DB88C64-C76C-4DD9-AF93-B67C684078AF}"/>
              </a:ext>
            </a:extLst>
          </p:cNvPr>
          <p:cNvSpPr/>
          <p:nvPr/>
        </p:nvSpPr>
        <p:spPr>
          <a:xfrm>
            <a:off x="1390965" y="5439757"/>
            <a:ext cx="4452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dirty="0">
                <a:solidFill>
                  <a:schemeClr val="tx2"/>
                </a:solidFill>
              </a:rPr>
              <a:t>Section 4 outlines first aid measures in the event of an exposure to the hazardous product.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02D632-B756-473F-9E83-C9D8166D19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ADB975-D29A-48D6-BB43-D284E14B5E05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5860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4BF0E-453C-4602-8EB6-713770F93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337"/>
          </a:xfrm>
        </p:spPr>
        <p:txBody>
          <a:bodyPr>
            <a:normAutofit fontScale="90000"/>
          </a:bodyPr>
          <a:lstStyle/>
          <a:p>
            <a:r>
              <a:rPr lang="en-US" dirty="0"/>
              <a:t>Exercises/Resources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B4EB1-B95B-4EC5-A709-22840C56D1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355724"/>
            <a:ext cx="8248650" cy="467496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2600" b="1" dirty="0"/>
              <a:t>To complete this refresher, workers and supervisors must complete:</a:t>
            </a:r>
          </a:p>
          <a:p>
            <a:pPr lvl="1">
              <a:spcBef>
                <a:spcPts val="0"/>
              </a:spcBef>
            </a:pPr>
            <a:r>
              <a:rPr lang="en-US" sz="1700" dirty="0">
                <a:latin typeface="+mj-lt"/>
              </a:rPr>
              <a:t>Two (2) Work Area Exercises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700" dirty="0">
                <a:latin typeface="+mj-lt"/>
              </a:rPr>
              <a:t>Or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sz="1700" dirty="0">
                <a:latin typeface="+mj-lt"/>
              </a:rPr>
              <a:t>Two (2) Standard Quiz Questions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700" dirty="0">
              <a:latin typeface="+mj-lt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700" dirty="0">
                <a:latin typeface="+mj-lt"/>
              </a:rPr>
              <a:t>These exercises are reviewed by the supervisor (or designated) and records are kept by </a:t>
            </a:r>
            <a:r>
              <a:rPr lang="en-US" sz="1700">
                <a:latin typeface="+mj-lt"/>
              </a:rPr>
              <a:t>the unit/division </a:t>
            </a:r>
            <a:r>
              <a:rPr lang="en-US" sz="1700" dirty="0">
                <a:latin typeface="+mj-lt"/>
              </a:rPr>
              <a:t>(not EHS).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b="1" dirty="0"/>
          </a:p>
          <a:p>
            <a:pPr>
              <a:spcBef>
                <a:spcPts val="0"/>
              </a:spcBef>
            </a:pPr>
            <a:r>
              <a:rPr lang="en-US" sz="2600" b="1" dirty="0"/>
              <a:t>For more information on </a:t>
            </a:r>
            <a:r>
              <a:rPr lang="en-US" sz="2600" b="1" dirty="0" err="1"/>
              <a:t>WHMIS</a:t>
            </a:r>
            <a:r>
              <a:rPr lang="en-US" sz="2600" b="1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/>
              <a:t>	</a:t>
            </a:r>
            <a:r>
              <a:rPr lang="en-US" sz="1800" b="1" dirty="0"/>
              <a:t>Canadian Centre for Occupational Health and Safety (</a:t>
            </a:r>
            <a:r>
              <a:rPr lang="en-US" sz="1800" b="1" dirty="0" err="1"/>
              <a:t>CCOHS</a:t>
            </a:r>
            <a:r>
              <a:rPr lang="en-US" sz="1800" b="1" dirty="0"/>
              <a:t>): 	</a:t>
            </a:r>
            <a:r>
              <a:rPr lang="en-CA" sz="1800" dirty="0">
                <a:solidFill>
                  <a:srgbClr val="607392"/>
                </a:solidFill>
                <a:hlinkClick r:id="rId2"/>
              </a:rPr>
              <a:t>https://www.ccohs.ca/</a:t>
            </a:r>
            <a:r>
              <a:rPr lang="en-CA" sz="1800" dirty="0">
                <a:solidFill>
                  <a:srgbClr val="607392"/>
                </a:solidFill>
              </a:rPr>
              <a:t> </a:t>
            </a:r>
          </a:p>
          <a:p>
            <a:pPr marL="1254125" indent="0">
              <a:spcBef>
                <a:spcPts val="0"/>
              </a:spcBef>
              <a:buNone/>
            </a:pPr>
            <a:endParaRPr lang="en-CA" sz="1800" dirty="0">
              <a:solidFill>
                <a:srgbClr val="607392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254125" indent="0">
              <a:spcBef>
                <a:spcPts val="0"/>
              </a:spcBef>
              <a:buNone/>
            </a:pPr>
            <a:r>
              <a:rPr lang="en-CA" sz="1800" dirty="0">
                <a:solidFill>
                  <a:srgbClr val="60739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 on </a:t>
            </a:r>
            <a:r>
              <a:rPr lang="en-CA" sz="1800" dirty="0" err="1">
                <a:solidFill>
                  <a:srgbClr val="60739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WHMIS</a:t>
            </a:r>
            <a:r>
              <a:rPr lang="en-CA" sz="1800" dirty="0">
                <a:solidFill>
                  <a:srgbClr val="60739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2015</a:t>
            </a:r>
            <a:endParaRPr lang="en-CA" sz="1800" dirty="0">
              <a:solidFill>
                <a:srgbClr val="607392"/>
              </a:solidFill>
            </a:endParaRPr>
          </a:p>
          <a:p>
            <a:pPr marL="1254125" indent="0">
              <a:spcBef>
                <a:spcPts val="0"/>
              </a:spcBef>
              <a:buNone/>
            </a:pPr>
            <a:r>
              <a:rPr lang="en-CA" sz="1800" dirty="0" err="1">
                <a:solidFill>
                  <a:srgbClr val="60739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WHMIS</a:t>
            </a:r>
            <a:r>
              <a:rPr lang="en-CA" sz="1800" dirty="0">
                <a:solidFill>
                  <a:srgbClr val="60739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2015 – Pictograms</a:t>
            </a:r>
            <a:endParaRPr lang="en-CA" sz="1800" dirty="0">
              <a:solidFill>
                <a:srgbClr val="607392"/>
              </a:solidFill>
            </a:endParaRPr>
          </a:p>
          <a:p>
            <a:pPr marL="1254125" indent="0">
              <a:spcBef>
                <a:spcPts val="0"/>
              </a:spcBef>
              <a:buNone/>
            </a:pPr>
            <a:r>
              <a:rPr lang="en-CA" sz="1800" dirty="0" err="1">
                <a:solidFill>
                  <a:srgbClr val="60739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WHMIS</a:t>
            </a:r>
            <a:r>
              <a:rPr lang="en-CA" sz="1800" dirty="0">
                <a:solidFill>
                  <a:srgbClr val="60739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2015 – Labels</a:t>
            </a:r>
            <a:endParaRPr lang="en-CA" sz="1800" dirty="0">
              <a:solidFill>
                <a:srgbClr val="607392"/>
              </a:solidFill>
            </a:endParaRPr>
          </a:p>
          <a:p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F9E32-5A28-4587-B4EF-8D77E00E83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ADB975-D29A-48D6-BB43-D284E14B5E05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74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337"/>
          </a:xfrm>
        </p:spPr>
        <p:txBody>
          <a:bodyPr>
            <a:normAutofit fontScale="90000"/>
          </a:bodyPr>
          <a:lstStyle/>
          <a:p>
            <a:r>
              <a:rPr lang="en-CA" dirty="0"/>
              <a:t>Before We Begin…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2"/>
          </p:nvPr>
        </p:nvSpPr>
        <p:spPr>
          <a:xfrm>
            <a:off x="392233" y="851626"/>
            <a:ext cx="8248651" cy="510666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dirty="0"/>
              <a:t>This course is for non-laboratory staff:</a:t>
            </a:r>
            <a:endParaRPr lang="en-US" sz="3200" dirty="0"/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607392"/>
                </a:solidFill>
              </a:rPr>
              <a:t>Office, non-research staff, and supervisors in a research-intensive department 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607392"/>
                </a:solidFill>
              </a:rPr>
              <a:t>Facilities management, maintenance, and caretaking staff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607392"/>
                </a:solidFill>
              </a:rPr>
              <a:t>Any non-lab employees who work with or near controlled hazardous product</a:t>
            </a:r>
          </a:p>
          <a:p>
            <a:pPr lvl="1">
              <a:spcBef>
                <a:spcPts val="0"/>
              </a:spcBef>
            </a:pPr>
            <a:r>
              <a:rPr lang="en-US" sz="1600" b="1" dirty="0">
                <a:solidFill>
                  <a:srgbClr val="607392"/>
                </a:solidFill>
              </a:rPr>
              <a:t>Must have previously completed WHMIS for Non-Lab Staff (EHS 576)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>
              <a:solidFill>
                <a:srgbClr val="607392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b="1" dirty="0"/>
              <a:t>To meet regulatory requirements for refresher training, on an annual basis, workers can choose:</a:t>
            </a:r>
          </a:p>
          <a:p>
            <a:pPr marL="358775" lvl="1" indent="0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rgbClr val="607392"/>
                </a:solidFill>
              </a:rPr>
              <a:t> Retake online training [retake WHMIS for Non-Lab Staff (EHS 576)] </a:t>
            </a:r>
            <a:br>
              <a:rPr lang="en-US" sz="1600" dirty="0">
                <a:solidFill>
                  <a:srgbClr val="607392"/>
                </a:solidFill>
              </a:rPr>
            </a:br>
            <a:r>
              <a:rPr lang="en-US" sz="1600" dirty="0">
                <a:solidFill>
                  <a:srgbClr val="607392"/>
                </a:solidFill>
              </a:rPr>
              <a:t>- Course registration and training records are on My EHS Training:  </a:t>
            </a:r>
            <a:br>
              <a:rPr lang="en-US" sz="1600" dirty="0">
                <a:solidFill>
                  <a:srgbClr val="607392"/>
                </a:solidFill>
              </a:rPr>
            </a:br>
            <a:r>
              <a:rPr lang="en-US" sz="1600" dirty="0">
                <a:solidFill>
                  <a:srgbClr val="607392"/>
                </a:solidFill>
              </a:rPr>
              <a:t>   </a:t>
            </a:r>
            <a:r>
              <a:rPr lang="en-US" sz="1600" dirty="0">
                <a:solidFill>
                  <a:srgbClr val="607392"/>
                </a:solidFill>
                <a:hlinkClick r:id="rId3"/>
              </a:rPr>
              <a:t>https://ehs.utoronto.ca/training/my-ehs-training/</a:t>
            </a:r>
            <a:r>
              <a:rPr lang="en-US" sz="1600" dirty="0">
                <a:solidFill>
                  <a:srgbClr val="607392"/>
                </a:solidFill>
              </a:rPr>
              <a:t>; </a:t>
            </a:r>
          </a:p>
          <a:p>
            <a:pPr marL="358775" lvl="1" indent="0">
              <a:spcBef>
                <a:spcPts val="1000"/>
              </a:spcBef>
              <a:buNone/>
            </a:pPr>
            <a:r>
              <a:rPr lang="en-US" sz="1600" dirty="0">
                <a:solidFill>
                  <a:srgbClr val="FF0000"/>
                </a:solidFill>
              </a:rPr>
              <a:t>OR,</a:t>
            </a:r>
          </a:p>
          <a:p>
            <a:pPr marL="358775" lvl="1" indent="0">
              <a:spcBef>
                <a:spcPts val="1000"/>
              </a:spcBef>
              <a:buNone/>
            </a:pPr>
            <a:r>
              <a:rPr lang="en-US" sz="1600" dirty="0">
                <a:solidFill>
                  <a:srgbClr val="607392"/>
                </a:solidFill>
              </a:rPr>
              <a:t>- Complete this Self-Study (records are kept by the supervisor/unit and not by EHS)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endParaRPr lang="en-US" sz="2400" dirty="0">
              <a:solidFill>
                <a:srgbClr val="607392"/>
              </a:solidFill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endParaRPr lang="en-US" sz="2400" dirty="0">
              <a:solidFill>
                <a:srgbClr val="607392"/>
              </a:solidFill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endParaRPr lang="en-US" sz="2200" b="1" dirty="0">
              <a:solidFill>
                <a:schemeClr val="bg2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A74E80-EACE-45F1-9B2C-CDF49108D5EC}"/>
              </a:ext>
            </a:extLst>
          </p:cNvPr>
          <p:cNvGrpSpPr/>
          <p:nvPr/>
        </p:nvGrpSpPr>
        <p:grpSpPr>
          <a:xfrm>
            <a:off x="8008440" y="4882424"/>
            <a:ext cx="1013819" cy="1143000"/>
            <a:chOff x="409400" y="3744457"/>
            <a:chExt cx="1013819" cy="1143000"/>
          </a:xfrm>
          <a:solidFill>
            <a:schemeClr val="tx2"/>
          </a:solidFill>
        </p:grpSpPr>
        <p:sp>
          <p:nvSpPr>
            <p:cNvPr id="21" name="Google Shape;9022;p70">
              <a:extLst>
                <a:ext uri="{FF2B5EF4-FFF2-40B4-BE49-F238E27FC236}">
                  <a16:creationId xmlns:a16="http://schemas.microsoft.com/office/drawing/2014/main" id="{4DCA9D3E-3E93-4504-B93E-D84A5D32711E}"/>
                </a:ext>
              </a:extLst>
            </p:cNvPr>
            <p:cNvSpPr/>
            <p:nvPr/>
          </p:nvSpPr>
          <p:spPr>
            <a:xfrm>
              <a:off x="409400" y="3945752"/>
              <a:ext cx="1013819" cy="941705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" name="Google Shape;9023;p70">
              <a:extLst>
                <a:ext uri="{FF2B5EF4-FFF2-40B4-BE49-F238E27FC236}">
                  <a16:creationId xmlns:a16="http://schemas.microsoft.com/office/drawing/2014/main" id="{59CE01A9-F3B8-45E5-BF25-A8BC47CAE2EE}"/>
                </a:ext>
              </a:extLst>
            </p:cNvPr>
            <p:cNvSpPr/>
            <p:nvPr/>
          </p:nvSpPr>
          <p:spPr>
            <a:xfrm>
              <a:off x="807129" y="3744457"/>
              <a:ext cx="110276" cy="134275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9024;p70">
              <a:extLst>
                <a:ext uri="{FF2B5EF4-FFF2-40B4-BE49-F238E27FC236}">
                  <a16:creationId xmlns:a16="http://schemas.microsoft.com/office/drawing/2014/main" id="{9BF92B7A-A408-4397-AFB2-719948B017B0}"/>
                </a:ext>
              </a:extLst>
            </p:cNvPr>
            <p:cNvSpPr/>
            <p:nvPr/>
          </p:nvSpPr>
          <p:spPr>
            <a:xfrm>
              <a:off x="1041844" y="3744457"/>
              <a:ext cx="110276" cy="13433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" name="Google Shape;9025;p70">
              <a:extLst>
                <a:ext uri="{FF2B5EF4-FFF2-40B4-BE49-F238E27FC236}">
                  <a16:creationId xmlns:a16="http://schemas.microsoft.com/office/drawing/2014/main" id="{1BD744CB-754A-435A-82C3-8394D21F47F2}"/>
                </a:ext>
              </a:extLst>
            </p:cNvPr>
            <p:cNvSpPr/>
            <p:nvPr/>
          </p:nvSpPr>
          <p:spPr>
            <a:xfrm>
              <a:off x="1147439" y="3945752"/>
              <a:ext cx="134038" cy="67138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" name="Google Shape;9026;p70">
              <a:extLst>
                <a:ext uri="{FF2B5EF4-FFF2-40B4-BE49-F238E27FC236}">
                  <a16:creationId xmlns:a16="http://schemas.microsoft.com/office/drawing/2014/main" id="{E86C286D-B21F-4805-B6BC-6FBA027F1DA8}"/>
                </a:ext>
              </a:extLst>
            </p:cNvPr>
            <p:cNvSpPr/>
            <p:nvPr/>
          </p:nvSpPr>
          <p:spPr>
            <a:xfrm>
              <a:off x="677773" y="3945752"/>
              <a:ext cx="134038" cy="67138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B74C04-2485-4347-AF5B-B8A5C1741E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ADB975-D29A-48D6-BB43-D284E14B5E0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4846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337"/>
          </a:xfrm>
        </p:spPr>
        <p:txBody>
          <a:bodyPr>
            <a:normAutofit fontScale="90000"/>
          </a:bodyPr>
          <a:lstStyle/>
          <a:p>
            <a:r>
              <a:rPr lang="en-CA" dirty="0"/>
              <a:t>Training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For every hazardous material that you work with, you should be able to: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b="1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b="1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b="1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br>
              <a:rPr lang="en-US" sz="2400" b="1" dirty="0">
                <a:latin typeface="+mj-lt"/>
              </a:rPr>
            </a:br>
            <a:endParaRPr lang="en-US" sz="1600" dirty="0">
              <a:solidFill>
                <a:srgbClr val="607392"/>
              </a:solidFill>
              <a:latin typeface="+mn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3CCFE8-3E6B-4751-9A69-2D66CBFBF0EC}"/>
              </a:ext>
            </a:extLst>
          </p:cNvPr>
          <p:cNvSpPr txBox="1"/>
          <p:nvPr/>
        </p:nvSpPr>
        <p:spPr>
          <a:xfrm>
            <a:off x="385129" y="4159175"/>
            <a:ext cx="189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rgbClr val="607392"/>
                </a:solidFill>
              </a:rPr>
              <a:t>Identify the </a:t>
            </a:r>
            <a:r>
              <a:rPr lang="en-CA" sz="1600" dirty="0">
                <a:solidFill>
                  <a:srgbClr val="FF0000"/>
                </a:solidFill>
              </a:rPr>
              <a:t>hazards</a:t>
            </a:r>
            <a:r>
              <a:rPr lang="en-CA" sz="1600" dirty="0">
                <a:solidFill>
                  <a:srgbClr val="607392"/>
                </a:solidFill>
              </a:rPr>
              <a:t> of the product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72E3C55-2C1F-4AA6-B5A1-FE0F558B727C}"/>
              </a:ext>
            </a:extLst>
          </p:cNvPr>
          <p:cNvSpPr txBox="1"/>
          <p:nvPr/>
        </p:nvSpPr>
        <p:spPr>
          <a:xfrm>
            <a:off x="2474265" y="4159175"/>
            <a:ext cx="189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CA" sz="1600" dirty="0">
                <a:solidFill>
                  <a:srgbClr val="607392"/>
                </a:solidFill>
              </a:rPr>
              <a:t>Know how to </a:t>
            </a:r>
            <a:r>
              <a:rPr lang="en-CA" sz="1600" dirty="0">
                <a:solidFill>
                  <a:srgbClr val="FF0000"/>
                </a:solidFill>
              </a:rPr>
              <a:t>protect</a:t>
            </a:r>
            <a:r>
              <a:rPr lang="en-CA" sz="1600" dirty="0">
                <a:solidFill>
                  <a:srgbClr val="607392"/>
                </a:solidFill>
              </a:rPr>
              <a:t> yourself from those hazards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6E0932-8F81-4299-83BD-765C2C0A031F}"/>
              </a:ext>
            </a:extLst>
          </p:cNvPr>
          <p:cNvSpPr txBox="1"/>
          <p:nvPr/>
        </p:nvSpPr>
        <p:spPr>
          <a:xfrm>
            <a:off x="4563401" y="4142980"/>
            <a:ext cx="189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CA" sz="1600" dirty="0">
                <a:solidFill>
                  <a:srgbClr val="607392"/>
                </a:solidFill>
              </a:rPr>
              <a:t>Know what to do in an </a:t>
            </a:r>
            <a:r>
              <a:rPr lang="en-CA" sz="1600" dirty="0">
                <a:solidFill>
                  <a:srgbClr val="FF0000"/>
                </a:solidFill>
              </a:rPr>
              <a:t>emergency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D66AC97-6558-49B4-8B0E-1AF1478274F5}"/>
              </a:ext>
            </a:extLst>
          </p:cNvPr>
          <p:cNvSpPr txBox="1"/>
          <p:nvPr/>
        </p:nvSpPr>
        <p:spPr>
          <a:xfrm>
            <a:off x="6670646" y="4159175"/>
            <a:ext cx="189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CA" sz="1600" dirty="0">
                <a:solidFill>
                  <a:srgbClr val="607392"/>
                </a:solidFill>
              </a:rPr>
              <a:t>Know where to get more </a:t>
            </a:r>
            <a:r>
              <a:rPr lang="en-CA" sz="1600" dirty="0">
                <a:solidFill>
                  <a:srgbClr val="FF0000"/>
                </a:solidFill>
              </a:rPr>
              <a:t>information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081A9D1-EA7B-4E85-AB76-7611A0207259}"/>
              </a:ext>
            </a:extLst>
          </p:cNvPr>
          <p:cNvGrpSpPr/>
          <p:nvPr/>
        </p:nvGrpSpPr>
        <p:grpSpPr>
          <a:xfrm>
            <a:off x="758629" y="2857500"/>
            <a:ext cx="1143000" cy="1143000"/>
            <a:chOff x="906148" y="2116324"/>
            <a:chExt cx="1143000" cy="11430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DF44F36-D729-49B5-8B1A-87D098E32A33}"/>
                </a:ext>
              </a:extLst>
            </p:cNvPr>
            <p:cNvSpPr/>
            <p:nvPr/>
          </p:nvSpPr>
          <p:spPr>
            <a:xfrm>
              <a:off x="906148" y="2116324"/>
              <a:ext cx="1143000" cy="11430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Georgina"/>
                <a:cs typeface="Arial" panose="020B0604020202020204" pitchFamily="34" charset="0"/>
              </a:endParaRPr>
            </a:p>
          </p:txBody>
        </p:sp>
        <p:sp>
          <p:nvSpPr>
            <p:cNvPr id="47" name="Google Shape;9081;p70">
              <a:extLst>
                <a:ext uri="{FF2B5EF4-FFF2-40B4-BE49-F238E27FC236}">
                  <a16:creationId xmlns:a16="http://schemas.microsoft.com/office/drawing/2014/main" id="{ECEC62E1-FB4D-4928-9B48-F5E7F8B5EE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1248" y="2394769"/>
              <a:ext cx="612801" cy="586110"/>
            </a:xfrm>
            <a:custGeom>
              <a:avLst/>
              <a:gdLst/>
              <a:ahLst/>
              <a:cxnLst/>
              <a:rect l="l" t="t" r="r" b="b"/>
              <a:pathLst>
                <a:path w="20204" h="19324" extrusionOk="0">
                  <a:moveTo>
                    <a:pt x="12136" y="1129"/>
                  </a:moveTo>
                  <a:cubicBezTo>
                    <a:pt x="13730" y="1129"/>
                    <a:pt x="15325" y="1737"/>
                    <a:pt x="16538" y="2952"/>
                  </a:cubicBezTo>
                  <a:cubicBezTo>
                    <a:pt x="18969" y="5383"/>
                    <a:pt x="18969" y="9323"/>
                    <a:pt x="16538" y="11757"/>
                  </a:cubicBezTo>
                  <a:cubicBezTo>
                    <a:pt x="15341" y="12950"/>
                    <a:pt x="13747" y="13579"/>
                    <a:pt x="12129" y="13579"/>
                  </a:cubicBezTo>
                  <a:cubicBezTo>
                    <a:pt x="11233" y="13579"/>
                    <a:pt x="10329" y="13386"/>
                    <a:pt x="9482" y="12989"/>
                  </a:cubicBezTo>
                  <a:cubicBezTo>
                    <a:pt x="9461" y="12980"/>
                    <a:pt x="9440" y="12968"/>
                    <a:pt x="9419" y="12959"/>
                  </a:cubicBezTo>
                  <a:cubicBezTo>
                    <a:pt x="8794" y="12657"/>
                    <a:pt x="8223" y="12249"/>
                    <a:pt x="7734" y="11757"/>
                  </a:cubicBezTo>
                  <a:cubicBezTo>
                    <a:pt x="5306" y="9329"/>
                    <a:pt x="5306" y="5380"/>
                    <a:pt x="7734" y="2952"/>
                  </a:cubicBezTo>
                  <a:cubicBezTo>
                    <a:pt x="8948" y="1737"/>
                    <a:pt x="10542" y="1129"/>
                    <a:pt x="12136" y="1129"/>
                  </a:cubicBezTo>
                  <a:close/>
                  <a:moveTo>
                    <a:pt x="5871" y="11216"/>
                  </a:moveTo>
                  <a:cubicBezTo>
                    <a:pt x="6475" y="12195"/>
                    <a:pt x="7296" y="13016"/>
                    <a:pt x="8271" y="13620"/>
                  </a:cubicBezTo>
                  <a:lnTo>
                    <a:pt x="7734" y="14160"/>
                  </a:lnTo>
                  <a:cubicBezTo>
                    <a:pt x="7622" y="14271"/>
                    <a:pt x="7477" y="14326"/>
                    <a:pt x="7332" y="14326"/>
                  </a:cubicBezTo>
                  <a:cubicBezTo>
                    <a:pt x="7188" y="14326"/>
                    <a:pt x="7044" y="14271"/>
                    <a:pt x="6934" y="14160"/>
                  </a:cubicBezTo>
                  <a:lnTo>
                    <a:pt x="5330" y="12557"/>
                  </a:lnTo>
                  <a:cubicBezTo>
                    <a:pt x="5110" y="12337"/>
                    <a:pt x="5110" y="11977"/>
                    <a:pt x="5330" y="11757"/>
                  </a:cubicBezTo>
                  <a:lnTo>
                    <a:pt x="5871" y="11216"/>
                  </a:lnTo>
                  <a:close/>
                  <a:moveTo>
                    <a:pt x="4932" y="13762"/>
                  </a:moveTo>
                  <a:lnTo>
                    <a:pt x="5732" y="14562"/>
                  </a:lnTo>
                  <a:lnTo>
                    <a:pt x="4932" y="15362"/>
                  </a:lnTo>
                  <a:lnTo>
                    <a:pt x="4131" y="14562"/>
                  </a:lnTo>
                  <a:lnTo>
                    <a:pt x="4932" y="13762"/>
                  </a:lnTo>
                  <a:close/>
                  <a:moveTo>
                    <a:pt x="3328" y="15362"/>
                  </a:moveTo>
                  <a:lnTo>
                    <a:pt x="4128" y="16162"/>
                  </a:lnTo>
                  <a:lnTo>
                    <a:pt x="2268" y="18025"/>
                  </a:lnTo>
                  <a:cubicBezTo>
                    <a:pt x="2157" y="18135"/>
                    <a:pt x="2013" y="18190"/>
                    <a:pt x="1868" y="18190"/>
                  </a:cubicBezTo>
                  <a:cubicBezTo>
                    <a:pt x="1723" y="18190"/>
                    <a:pt x="1577" y="18134"/>
                    <a:pt x="1465" y="18022"/>
                  </a:cubicBezTo>
                  <a:cubicBezTo>
                    <a:pt x="1245" y="17802"/>
                    <a:pt x="1245" y="17443"/>
                    <a:pt x="1465" y="17222"/>
                  </a:cubicBezTo>
                  <a:lnTo>
                    <a:pt x="3328" y="15362"/>
                  </a:lnTo>
                  <a:close/>
                  <a:moveTo>
                    <a:pt x="12135" y="1"/>
                  </a:moveTo>
                  <a:cubicBezTo>
                    <a:pt x="10250" y="1"/>
                    <a:pt x="8365" y="718"/>
                    <a:pt x="6931" y="2152"/>
                  </a:cubicBezTo>
                  <a:cubicBezTo>
                    <a:pt x="4769" y="4311"/>
                    <a:pt x="4237" y="7493"/>
                    <a:pt x="5330" y="10157"/>
                  </a:cubicBezTo>
                  <a:lnTo>
                    <a:pt x="4527" y="10957"/>
                  </a:lnTo>
                  <a:cubicBezTo>
                    <a:pt x="4020" y="11467"/>
                    <a:pt x="3887" y="12240"/>
                    <a:pt x="4198" y="12892"/>
                  </a:cubicBezTo>
                  <a:lnTo>
                    <a:pt x="665" y="16422"/>
                  </a:lnTo>
                  <a:cubicBezTo>
                    <a:pt x="1" y="17086"/>
                    <a:pt x="1" y="18161"/>
                    <a:pt x="665" y="18825"/>
                  </a:cubicBezTo>
                  <a:cubicBezTo>
                    <a:pt x="996" y="19158"/>
                    <a:pt x="1431" y="19324"/>
                    <a:pt x="1865" y="19324"/>
                  </a:cubicBezTo>
                  <a:cubicBezTo>
                    <a:pt x="2300" y="19324"/>
                    <a:pt x="2735" y="19158"/>
                    <a:pt x="3066" y="18825"/>
                  </a:cubicBezTo>
                  <a:lnTo>
                    <a:pt x="6598" y="15293"/>
                  </a:lnTo>
                  <a:cubicBezTo>
                    <a:pt x="6831" y="15403"/>
                    <a:pt x="7081" y="15457"/>
                    <a:pt x="7328" y="15457"/>
                  </a:cubicBezTo>
                  <a:cubicBezTo>
                    <a:pt x="7770" y="15457"/>
                    <a:pt x="8206" y="15286"/>
                    <a:pt x="8531" y="14961"/>
                  </a:cubicBezTo>
                  <a:lnTo>
                    <a:pt x="9331" y="14163"/>
                  </a:lnTo>
                  <a:cubicBezTo>
                    <a:pt x="10241" y="14538"/>
                    <a:pt x="11190" y="14717"/>
                    <a:pt x="12127" y="14717"/>
                  </a:cubicBezTo>
                  <a:cubicBezTo>
                    <a:pt x="14530" y="14717"/>
                    <a:pt x="16858" y="13537"/>
                    <a:pt x="18256" y="11437"/>
                  </a:cubicBezTo>
                  <a:cubicBezTo>
                    <a:pt x="20204" y="8520"/>
                    <a:pt x="19821" y="4631"/>
                    <a:pt x="17342" y="2152"/>
                  </a:cubicBezTo>
                  <a:cubicBezTo>
                    <a:pt x="15906" y="718"/>
                    <a:pt x="14020" y="1"/>
                    <a:pt x="1213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na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CAFFE28-FD49-4B08-8400-3F62914A4A90}"/>
              </a:ext>
            </a:extLst>
          </p:cNvPr>
          <p:cNvGrpSpPr/>
          <p:nvPr/>
        </p:nvGrpSpPr>
        <p:grpSpPr>
          <a:xfrm>
            <a:off x="7044146" y="2857500"/>
            <a:ext cx="1143000" cy="1143000"/>
            <a:chOff x="6906352" y="2386169"/>
            <a:chExt cx="1143000" cy="1143000"/>
          </a:xfrm>
        </p:grpSpPr>
        <p:grpSp>
          <p:nvGrpSpPr>
            <p:cNvPr id="49" name="Google Shape;9396;p71">
              <a:extLst>
                <a:ext uri="{FF2B5EF4-FFF2-40B4-BE49-F238E27FC236}">
                  <a16:creationId xmlns:a16="http://schemas.microsoft.com/office/drawing/2014/main" id="{5650C2F1-945B-4230-A708-91CE76DFCF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74980" y="2720180"/>
              <a:ext cx="605745" cy="474978"/>
              <a:chOff x="-41694200" y="2382950"/>
              <a:chExt cx="317425" cy="248900"/>
            </a:xfrm>
            <a:solidFill>
              <a:schemeClr val="tx1"/>
            </a:solidFill>
          </p:grpSpPr>
          <p:sp>
            <p:nvSpPr>
              <p:cNvPr id="51" name="Google Shape;9397;p71">
                <a:extLst>
                  <a:ext uri="{FF2B5EF4-FFF2-40B4-BE49-F238E27FC236}">
                    <a16:creationId xmlns:a16="http://schemas.microsoft.com/office/drawing/2014/main" id="{0155F0D2-9BF9-47CC-93B7-AE791F3F5F95}"/>
                  </a:ext>
                </a:extLst>
              </p:cNvPr>
              <p:cNvSpPr/>
              <p:nvPr/>
            </p:nvSpPr>
            <p:spPr>
              <a:xfrm>
                <a:off x="-41694200" y="2382950"/>
                <a:ext cx="317425" cy="248900"/>
              </a:xfrm>
              <a:custGeom>
                <a:avLst/>
                <a:gdLst/>
                <a:ahLst/>
                <a:cxnLst/>
                <a:rect l="l" t="t" r="r" b="b"/>
                <a:pathLst>
                  <a:path w="12697" h="9956" extrusionOk="0">
                    <a:moveTo>
                      <a:pt x="10555" y="851"/>
                    </a:moveTo>
                    <a:cubicBezTo>
                      <a:pt x="10807" y="851"/>
                      <a:pt x="10964" y="1040"/>
                      <a:pt x="10964" y="1292"/>
                    </a:cubicBezTo>
                    <a:lnTo>
                      <a:pt x="10964" y="7499"/>
                    </a:lnTo>
                    <a:lnTo>
                      <a:pt x="1576" y="7499"/>
                    </a:lnTo>
                    <a:lnTo>
                      <a:pt x="1576" y="1292"/>
                    </a:lnTo>
                    <a:lnTo>
                      <a:pt x="1607" y="1292"/>
                    </a:lnTo>
                    <a:cubicBezTo>
                      <a:pt x="1607" y="1040"/>
                      <a:pt x="1828" y="882"/>
                      <a:pt x="2017" y="851"/>
                    </a:cubicBezTo>
                    <a:close/>
                    <a:moveTo>
                      <a:pt x="8507" y="8286"/>
                    </a:moveTo>
                    <a:lnTo>
                      <a:pt x="8507" y="8727"/>
                    </a:lnTo>
                    <a:cubicBezTo>
                      <a:pt x="8507" y="8918"/>
                      <a:pt x="8633" y="9073"/>
                      <a:pt x="8777" y="9137"/>
                    </a:cubicBezTo>
                    <a:lnTo>
                      <a:pt x="1198" y="9137"/>
                    </a:lnTo>
                    <a:cubicBezTo>
                      <a:pt x="1009" y="9137"/>
                      <a:pt x="851" y="9011"/>
                      <a:pt x="788" y="8853"/>
                    </a:cubicBezTo>
                    <a:cubicBezTo>
                      <a:pt x="757" y="8759"/>
                      <a:pt x="788" y="8759"/>
                      <a:pt x="788" y="8286"/>
                    </a:cubicBezTo>
                    <a:close/>
                    <a:moveTo>
                      <a:pt x="10145" y="8286"/>
                    </a:moveTo>
                    <a:lnTo>
                      <a:pt x="10145" y="8727"/>
                    </a:lnTo>
                    <a:cubicBezTo>
                      <a:pt x="10145" y="8918"/>
                      <a:pt x="10254" y="9073"/>
                      <a:pt x="10402" y="9137"/>
                    </a:cubicBezTo>
                    <a:lnTo>
                      <a:pt x="9051" y="9137"/>
                    </a:lnTo>
                    <a:cubicBezTo>
                      <a:pt x="9186" y="9073"/>
                      <a:pt x="9294" y="8918"/>
                      <a:pt x="9294" y="8727"/>
                    </a:cubicBezTo>
                    <a:lnTo>
                      <a:pt x="9294" y="8286"/>
                    </a:lnTo>
                    <a:close/>
                    <a:moveTo>
                      <a:pt x="11783" y="8286"/>
                    </a:moveTo>
                    <a:lnTo>
                      <a:pt x="11783" y="8727"/>
                    </a:lnTo>
                    <a:cubicBezTo>
                      <a:pt x="11815" y="8979"/>
                      <a:pt x="11626" y="9137"/>
                      <a:pt x="11374" y="9137"/>
                    </a:cubicBezTo>
                    <a:lnTo>
                      <a:pt x="10720" y="9137"/>
                    </a:lnTo>
                    <a:cubicBezTo>
                      <a:pt x="10874" y="9073"/>
                      <a:pt x="10964" y="8918"/>
                      <a:pt x="10964" y="8727"/>
                    </a:cubicBezTo>
                    <a:lnTo>
                      <a:pt x="10964" y="8286"/>
                    </a:lnTo>
                    <a:close/>
                    <a:moveTo>
                      <a:pt x="2048" y="0"/>
                    </a:moveTo>
                    <a:cubicBezTo>
                      <a:pt x="1387" y="0"/>
                      <a:pt x="788" y="536"/>
                      <a:pt x="820" y="1261"/>
                    </a:cubicBezTo>
                    <a:lnTo>
                      <a:pt x="820" y="7467"/>
                    </a:lnTo>
                    <a:lnTo>
                      <a:pt x="347" y="7467"/>
                    </a:lnTo>
                    <a:cubicBezTo>
                      <a:pt x="158" y="7467"/>
                      <a:pt x="0" y="7625"/>
                      <a:pt x="0" y="7814"/>
                    </a:cubicBezTo>
                    <a:lnTo>
                      <a:pt x="0" y="8696"/>
                    </a:lnTo>
                    <a:cubicBezTo>
                      <a:pt x="0" y="9357"/>
                      <a:pt x="568" y="9956"/>
                      <a:pt x="1229" y="9956"/>
                    </a:cubicBezTo>
                    <a:lnTo>
                      <a:pt x="11437" y="9956"/>
                    </a:lnTo>
                    <a:cubicBezTo>
                      <a:pt x="12098" y="9956"/>
                      <a:pt x="12697" y="9389"/>
                      <a:pt x="12697" y="8696"/>
                    </a:cubicBezTo>
                    <a:lnTo>
                      <a:pt x="12697" y="7877"/>
                    </a:lnTo>
                    <a:cubicBezTo>
                      <a:pt x="12634" y="7656"/>
                      <a:pt x="12445" y="7467"/>
                      <a:pt x="12224" y="7467"/>
                    </a:cubicBezTo>
                    <a:lnTo>
                      <a:pt x="11815" y="7467"/>
                    </a:lnTo>
                    <a:lnTo>
                      <a:pt x="11815" y="1261"/>
                    </a:lnTo>
                    <a:cubicBezTo>
                      <a:pt x="11815" y="567"/>
                      <a:pt x="11279" y="0"/>
                      <a:pt x="1058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na"/>
                </a:endParaRPr>
              </a:p>
            </p:txBody>
          </p:sp>
          <p:sp>
            <p:nvSpPr>
              <p:cNvPr id="52" name="Google Shape;9398;p71">
                <a:extLst>
                  <a:ext uri="{FF2B5EF4-FFF2-40B4-BE49-F238E27FC236}">
                    <a16:creationId xmlns:a16="http://schemas.microsoft.com/office/drawing/2014/main" id="{6584DF45-C4C2-4338-B9D4-FCAA7C3FDA1E}"/>
                  </a:ext>
                </a:extLst>
              </p:cNvPr>
              <p:cNvSpPr/>
              <p:nvPr/>
            </p:nvSpPr>
            <p:spPr>
              <a:xfrm>
                <a:off x="-41586600" y="2425550"/>
                <a:ext cx="107450" cy="102925"/>
              </a:xfrm>
              <a:custGeom>
                <a:avLst/>
                <a:gdLst/>
                <a:ahLst/>
                <a:cxnLst/>
                <a:rect l="l" t="t" r="r" b="b"/>
                <a:pathLst>
                  <a:path w="4298" h="4117" extrusionOk="0">
                    <a:moveTo>
                      <a:pt x="1147" y="1037"/>
                    </a:moveTo>
                    <a:lnTo>
                      <a:pt x="2218" y="1384"/>
                    </a:lnTo>
                    <a:lnTo>
                      <a:pt x="1493" y="2108"/>
                    </a:lnTo>
                    <a:lnTo>
                      <a:pt x="1147" y="1037"/>
                    </a:lnTo>
                    <a:close/>
                    <a:moveTo>
                      <a:pt x="466" y="1"/>
                    </a:moveTo>
                    <a:cubicBezTo>
                      <a:pt x="209" y="1"/>
                      <a:pt x="1" y="267"/>
                      <a:pt x="107" y="533"/>
                    </a:cubicBezTo>
                    <a:lnTo>
                      <a:pt x="926" y="3022"/>
                    </a:lnTo>
                    <a:cubicBezTo>
                      <a:pt x="987" y="3184"/>
                      <a:pt x="1164" y="3293"/>
                      <a:pt x="1341" y="3293"/>
                    </a:cubicBezTo>
                    <a:cubicBezTo>
                      <a:pt x="1441" y="3293"/>
                      <a:pt x="1540" y="3259"/>
                      <a:pt x="1619" y="3180"/>
                    </a:cubicBezTo>
                    <a:lnTo>
                      <a:pt x="2155" y="2613"/>
                    </a:lnTo>
                    <a:lnTo>
                      <a:pt x="3541" y="3999"/>
                    </a:lnTo>
                    <a:cubicBezTo>
                      <a:pt x="3620" y="4077"/>
                      <a:pt x="3730" y="4117"/>
                      <a:pt x="3840" y="4117"/>
                    </a:cubicBezTo>
                    <a:cubicBezTo>
                      <a:pt x="3951" y="4117"/>
                      <a:pt x="4061" y="4077"/>
                      <a:pt x="4140" y="3999"/>
                    </a:cubicBezTo>
                    <a:cubicBezTo>
                      <a:pt x="4297" y="3841"/>
                      <a:pt x="4297" y="3558"/>
                      <a:pt x="4140" y="3400"/>
                    </a:cubicBezTo>
                    <a:lnTo>
                      <a:pt x="2722" y="2077"/>
                    </a:lnTo>
                    <a:lnTo>
                      <a:pt x="3258" y="1510"/>
                    </a:lnTo>
                    <a:cubicBezTo>
                      <a:pt x="3510" y="1289"/>
                      <a:pt x="3384" y="911"/>
                      <a:pt x="3100" y="848"/>
                    </a:cubicBezTo>
                    <a:lnTo>
                      <a:pt x="611" y="29"/>
                    </a:lnTo>
                    <a:cubicBezTo>
                      <a:pt x="562" y="10"/>
                      <a:pt x="514" y="1"/>
                      <a:pt x="466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na"/>
                </a:endParaRPr>
              </a:p>
            </p:txBody>
          </p:sp>
        </p:grp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A5322BA-BF69-46B6-BF39-2228E97F84C6}"/>
                </a:ext>
              </a:extLst>
            </p:cNvPr>
            <p:cNvSpPr/>
            <p:nvPr/>
          </p:nvSpPr>
          <p:spPr>
            <a:xfrm>
              <a:off x="6906352" y="2386169"/>
              <a:ext cx="1143000" cy="1143000"/>
            </a:xfrm>
            <a:prstGeom prst="ellipse">
              <a:avLst/>
            </a:prstGeom>
            <a:noFill/>
            <a:ln w="19050">
              <a:solidFill>
                <a:srgbClr val="002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Georgina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A259012-2227-421A-8508-0122D14B964F}"/>
              </a:ext>
            </a:extLst>
          </p:cNvPr>
          <p:cNvGrpSpPr/>
          <p:nvPr/>
        </p:nvGrpSpPr>
        <p:grpSpPr>
          <a:xfrm>
            <a:off x="2850729" y="2857500"/>
            <a:ext cx="1143000" cy="1143000"/>
            <a:chOff x="2886903" y="2386169"/>
            <a:chExt cx="1143000" cy="11430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9B6259C-CCFC-4967-A528-838D61DB0AFE}"/>
                </a:ext>
              </a:extLst>
            </p:cNvPr>
            <p:cNvSpPr/>
            <p:nvPr/>
          </p:nvSpPr>
          <p:spPr>
            <a:xfrm>
              <a:off x="2886903" y="2386169"/>
              <a:ext cx="1143000" cy="11430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Georgina"/>
                <a:cs typeface="Arial" panose="020B0604020202020204" pitchFamily="34" charset="0"/>
              </a:endParaRPr>
            </a:p>
          </p:txBody>
        </p:sp>
        <p:sp>
          <p:nvSpPr>
            <p:cNvPr id="55" name="Google Shape;9424;p71">
              <a:extLst>
                <a:ext uri="{FF2B5EF4-FFF2-40B4-BE49-F238E27FC236}">
                  <a16:creationId xmlns:a16="http://schemas.microsoft.com/office/drawing/2014/main" id="{9548D481-263C-4573-94E9-7CF2CFDD51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5424" y="2687795"/>
              <a:ext cx="605959" cy="539748"/>
            </a:xfrm>
            <a:custGeom>
              <a:avLst/>
              <a:gdLst/>
              <a:ahLst/>
              <a:cxnLst/>
              <a:rect l="l" t="t" r="r" b="b"/>
              <a:pathLst>
                <a:path w="11815" h="10524" extrusionOk="0">
                  <a:moveTo>
                    <a:pt x="8664" y="726"/>
                  </a:moveTo>
                  <a:cubicBezTo>
                    <a:pt x="9326" y="726"/>
                    <a:pt x="9956" y="1009"/>
                    <a:pt x="10428" y="1482"/>
                  </a:cubicBezTo>
                  <a:cubicBezTo>
                    <a:pt x="10869" y="1954"/>
                    <a:pt x="11090" y="2616"/>
                    <a:pt x="11090" y="3309"/>
                  </a:cubicBezTo>
                  <a:cubicBezTo>
                    <a:pt x="11090" y="4191"/>
                    <a:pt x="10712" y="4853"/>
                    <a:pt x="10082" y="5577"/>
                  </a:cubicBezTo>
                  <a:lnTo>
                    <a:pt x="7435" y="5577"/>
                  </a:lnTo>
                  <a:cubicBezTo>
                    <a:pt x="7309" y="5577"/>
                    <a:pt x="7215" y="5640"/>
                    <a:pt x="7120" y="5735"/>
                  </a:cubicBezTo>
                  <a:lnTo>
                    <a:pt x="6648" y="6522"/>
                  </a:lnTo>
                  <a:lnTo>
                    <a:pt x="5545" y="3687"/>
                  </a:lnTo>
                  <a:cubicBezTo>
                    <a:pt x="5514" y="3561"/>
                    <a:pt x="5388" y="3435"/>
                    <a:pt x="5230" y="3435"/>
                  </a:cubicBezTo>
                  <a:cubicBezTo>
                    <a:pt x="5073" y="3435"/>
                    <a:pt x="4947" y="3529"/>
                    <a:pt x="4915" y="3624"/>
                  </a:cubicBezTo>
                  <a:lnTo>
                    <a:pt x="4096" y="5514"/>
                  </a:lnTo>
                  <a:lnTo>
                    <a:pt x="1702" y="5514"/>
                  </a:lnTo>
                  <a:cubicBezTo>
                    <a:pt x="1103" y="4853"/>
                    <a:pt x="693" y="4191"/>
                    <a:pt x="693" y="3309"/>
                  </a:cubicBezTo>
                  <a:cubicBezTo>
                    <a:pt x="693" y="2616"/>
                    <a:pt x="945" y="1986"/>
                    <a:pt x="1355" y="1482"/>
                  </a:cubicBezTo>
                  <a:cubicBezTo>
                    <a:pt x="1796" y="1009"/>
                    <a:pt x="2426" y="726"/>
                    <a:pt x="3151" y="726"/>
                  </a:cubicBezTo>
                  <a:cubicBezTo>
                    <a:pt x="4096" y="726"/>
                    <a:pt x="4726" y="1293"/>
                    <a:pt x="5073" y="1797"/>
                  </a:cubicBezTo>
                  <a:cubicBezTo>
                    <a:pt x="5388" y="2206"/>
                    <a:pt x="5545" y="2647"/>
                    <a:pt x="5577" y="2836"/>
                  </a:cubicBezTo>
                  <a:cubicBezTo>
                    <a:pt x="5608" y="2994"/>
                    <a:pt x="5766" y="3088"/>
                    <a:pt x="5892" y="3088"/>
                  </a:cubicBezTo>
                  <a:cubicBezTo>
                    <a:pt x="6049" y="3088"/>
                    <a:pt x="6175" y="2994"/>
                    <a:pt x="6207" y="2836"/>
                  </a:cubicBezTo>
                  <a:cubicBezTo>
                    <a:pt x="6238" y="2679"/>
                    <a:pt x="6459" y="2206"/>
                    <a:pt x="6742" y="1797"/>
                  </a:cubicBezTo>
                  <a:cubicBezTo>
                    <a:pt x="7089" y="1293"/>
                    <a:pt x="7687" y="726"/>
                    <a:pt x="8664" y="726"/>
                  </a:cubicBezTo>
                  <a:close/>
                  <a:moveTo>
                    <a:pt x="5293" y="4790"/>
                  </a:moveTo>
                  <a:lnTo>
                    <a:pt x="6364" y="7468"/>
                  </a:lnTo>
                  <a:cubicBezTo>
                    <a:pt x="6396" y="7562"/>
                    <a:pt x="6522" y="7657"/>
                    <a:pt x="6648" y="7688"/>
                  </a:cubicBezTo>
                  <a:lnTo>
                    <a:pt x="6679" y="7688"/>
                  </a:lnTo>
                  <a:cubicBezTo>
                    <a:pt x="6805" y="7688"/>
                    <a:pt x="6931" y="7625"/>
                    <a:pt x="6994" y="7531"/>
                  </a:cubicBezTo>
                  <a:lnTo>
                    <a:pt x="7750" y="6302"/>
                  </a:lnTo>
                  <a:lnTo>
                    <a:pt x="9483" y="6302"/>
                  </a:lnTo>
                  <a:cubicBezTo>
                    <a:pt x="9168" y="6459"/>
                    <a:pt x="8916" y="6711"/>
                    <a:pt x="8664" y="6932"/>
                  </a:cubicBezTo>
                  <a:cubicBezTo>
                    <a:pt x="7813" y="7688"/>
                    <a:pt x="6868" y="8507"/>
                    <a:pt x="5923" y="9610"/>
                  </a:cubicBezTo>
                  <a:cubicBezTo>
                    <a:pt x="4978" y="8507"/>
                    <a:pt x="4033" y="7688"/>
                    <a:pt x="3214" y="6932"/>
                  </a:cubicBezTo>
                  <a:cubicBezTo>
                    <a:pt x="2930" y="6711"/>
                    <a:pt x="2710" y="6459"/>
                    <a:pt x="2458" y="6270"/>
                  </a:cubicBezTo>
                  <a:lnTo>
                    <a:pt x="4411" y="6270"/>
                  </a:lnTo>
                  <a:cubicBezTo>
                    <a:pt x="4505" y="6270"/>
                    <a:pt x="4663" y="6207"/>
                    <a:pt x="4726" y="6081"/>
                  </a:cubicBezTo>
                  <a:lnTo>
                    <a:pt x="5293" y="4790"/>
                  </a:lnTo>
                  <a:close/>
                  <a:moveTo>
                    <a:pt x="3151" y="1"/>
                  </a:moveTo>
                  <a:cubicBezTo>
                    <a:pt x="2269" y="1"/>
                    <a:pt x="1449" y="379"/>
                    <a:pt x="851" y="1009"/>
                  </a:cubicBezTo>
                  <a:cubicBezTo>
                    <a:pt x="315" y="1576"/>
                    <a:pt x="0" y="2427"/>
                    <a:pt x="0" y="3309"/>
                  </a:cubicBezTo>
                  <a:cubicBezTo>
                    <a:pt x="0" y="4097"/>
                    <a:pt x="252" y="4821"/>
                    <a:pt x="819" y="5514"/>
                  </a:cubicBezTo>
                  <a:lnTo>
                    <a:pt x="819" y="5577"/>
                  </a:lnTo>
                  <a:lnTo>
                    <a:pt x="347" y="5577"/>
                  </a:lnTo>
                  <a:cubicBezTo>
                    <a:pt x="158" y="5577"/>
                    <a:pt x="0" y="5735"/>
                    <a:pt x="0" y="5924"/>
                  </a:cubicBezTo>
                  <a:cubicBezTo>
                    <a:pt x="0" y="6113"/>
                    <a:pt x="158" y="6270"/>
                    <a:pt x="347" y="6270"/>
                  </a:cubicBezTo>
                  <a:lnTo>
                    <a:pt x="1418" y="6270"/>
                  </a:lnTo>
                  <a:cubicBezTo>
                    <a:pt x="1796" y="6680"/>
                    <a:pt x="2237" y="7058"/>
                    <a:pt x="2710" y="7468"/>
                  </a:cubicBezTo>
                  <a:cubicBezTo>
                    <a:pt x="3623" y="8255"/>
                    <a:pt x="4600" y="9137"/>
                    <a:pt x="5640" y="10366"/>
                  </a:cubicBezTo>
                  <a:lnTo>
                    <a:pt x="5640" y="10397"/>
                  </a:lnTo>
                  <a:cubicBezTo>
                    <a:pt x="5703" y="10492"/>
                    <a:pt x="5797" y="10524"/>
                    <a:pt x="5892" y="10524"/>
                  </a:cubicBezTo>
                  <a:cubicBezTo>
                    <a:pt x="6018" y="10524"/>
                    <a:pt x="6081" y="10492"/>
                    <a:pt x="6175" y="10397"/>
                  </a:cubicBezTo>
                  <a:lnTo>
                    <a:pt x="6175" y="10366"/>
                  </a:lnTo>
                  <a:cubicBezTo>
                    <a:pt x="7152" y="9137"/>
                    <a:pt x="8192" y="8287"/>
                    <a:pt x="9074" y="7468"/>
                  </a:cubicBezTo>
                  <a:cubicBezTo>
                    <a:pt x="9546" y="7026"/>
                    <a:pt x="9987" y="6617"/>
                    <a:pt x="10397" y="6270"/>
                  </a:cubicBezTo>
                  <a:lnTo>
                    <a:pt x="11437" y="6270"/>
                  </a:lnTo>
                  <a:cubicBezTo>
                    <a:pt x="11657" y="6270"/>
                    <a:pt x="11815" y="6113"/>
                    <a:pt x="11815" y="5924"/>
                  </a:cubicBezTo>
                  <a:cubicBezTo>
                    <a:pt x="11815" y="5735"/>
                    <a:pt x="11657" y="5577"/>
                    <a:pt x="11437" y="5577"/>
                  </a:cubicBezTo>
                  <a:lnTo>
                    <a:pt x="10964" y="5577"/>
                  </a:lnTo>
                  <a:lnTo>
                    <a:pt x="10964" y="5514"/>
                  </a:lnTo>
                  <a:cubicBezTo>
                    <a:pt x="11531" y="4821"/>
                    <a:pt x="11815" y="4097"/>
                    <a:pt x="11815" y="3309"/>
                  </a:cubicBezTo>
                  <a:cubicBezTo>
                    <a:pt x="11815" y="2458"/>
                    <a:pt x="11500" y="1639"/>
                    <a:pt x="10932" y="1009"/>
                  </a:cubicBezTo>
                  <a:cubicBezTo>
                    <a:pt x="10365" y="379"/>
                    <a:pt x="9578" y="1"/>
                    <a:pt x="8664" y="1"/>
                  </a:cubicBezTo>
                  <a:cubicBezTo>
                    <a:pt x="7404" y="1"/>
                    <a:pt x="6616" y="757"/>
                    <a:pt x="6175" y="1387"/>
                  </a:cubicBezTo>
                  <a:cubicBezTo>
                    <a:pt x="6049" y="1545"/>
                    <a:pt x="5986" y="1702"/>
                    <a:pt x="5892" y="1860"/>
                  </a:cubicBezTo>
                  <a:cubicBezTo>
                    <a:pt x="5829" y="1702"/>
                    <a:pt x="5703" y="1545"/>
                    <a:pt x="5640" y="1387"/>
                  </a:cubicBezTo>
                  <a:cubicBezTo>
                    <a:pt x="5199" y="757"/>
                    <a:pt x="4411" y="1"/>
                    <a:pt x="3151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na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075D8A-6414-47EA-93B8-583A2B525E5A}"/>
              </a:ext>
            </a:extLst>
          </p:cNvPr>
          <p:cNvGrpSpPr/>
          <p:nvPr/>
        </p:nvGrpSpPr>
        <p:grpSpPr>
          <a:xfrm>
            <a:off x="4955009" y="2857500"/>
            <a:ext cx="1143000" cy="1143000"/>
            <a:chOff x="4896627" y="2386169"/>
            <a:chExt cx="1143000" cy="1143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C7FB7E2-4551-48EF-8EBC-F7922C98C49B}"/>
                </a:ext>
              </a:extLst>
            </p:cNvPr>
            <p:cNvSpPr/>
            <p:nvPr/>
          </p:nvSpPr>
          <p:spPr>
            <a:xfrm>
              <a:off x="4896627" y="2386169"/>
              <a:ext cx="1143000" cy="1143000"/>
            </a:xfrm>
            <a:prstGeom prst="ellipse">
              <a:avLst/>
            </a:prstGeom>
            <a:noFill/>
            <a:ln w="19050">
              <a:solidFill>
                <a:srgbClr val="002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Georgina"/>
                <a:cs typeface="Arial" panose="020B0604020202020204" pitchFamily="34" charset="0"/>
              </a:endParaRPr>
            </a:p>
          </p:txBody>
        </p:sp>
        <p:grpSp>
          <p:nvGrpSpPr>
            <p:cNvPr id="58" name="Google Shape;9524;p71">
              <a:extLst>
                <a:ext uri="{FF2B5EF4-FFF2-40B4-BE49-F238E27FC236}">
                  <a16:creationId xmlns:a16="http://schemas.microsoft.com/office/drawing/2014/main" id="{7405D260-22C6-4C24-84BF-6E409453424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48516" y="2655917"/>
              <a:ext cx="639222" cy="603504"/>
              <a:chOff x="-25844850" y="2357750"/>
              <a:chExt cx="296175" cy="279625"/>
            </a:xfrm>
            <a:solidFill>
              <a:schemeClr val="tx1"/>
            </a:solidFill>
          </p:grpSpPr>
          <p:sp>
            <p:nvSpPr>
              <p:cNvPr id="59" name="Google Shape;9525;p71">
                <a:extLst>
                  <a:ext uri="{FF2B5EF4-FFF2-40B4-BE49-F238E27FC236}">
                    <a16:creationId xmlns:a16="http://schemas.microsoft.com/office/drawing/2014/main" id="{6C8E8B0C-8A8C-4137-8F42-355FE43C0CA1}"/>
                  </a:ext>
                </a:extLst>
              </p:cNvPr>
              <p:cNvSpPr/>
              <p:nvPr/>
            </p:nvSpPr>
            <p:spPr>
              <a:xfrm>
                <a:off x="-25792075" y="2428625"/>
                <a:ext cx="191425" cy="208750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8350" extrusionOk="0">
                    <a:moveTo>
                      <a:pt x="3781" y="2773"/>
                    </a:moveTo>
                    <a:cubicBezTo>
                      <a:pt x="3970" y="2773"/>
                      <a:pt x="4128" y="2931"/>
                      <a:pt x="4128" y="3120"/>
                    </a:cubicBezTo>
                    <a:cubicBezTo>
                      <a:pt x="4128" y="3309"/>
                      <a:pt x="3970" y="3466"/>
                      <a:pt x="3781" y="3466"/>
                    </a:cubicBezTo>
                    <a:cubicBezTo>
                      <a:pt x="3592" y="3466"/>
                      <a:pt x="3435" y="3309"/>
                      <a:pt x="3435" y="3120"/>
                    </a:cubicBezTo>
                    <a:cubicBezTo>
                      <a:pt x="3435" y="2931"/>
                      <a:pt x="3592" y="2773"/>
                      <a:pt x="3781" y="2773"/>
                    </a:cubicBezTo>
                    <a:close/>
                    <a:moveTo>
                      <a:pt x="3813" y="694"/>
                    </a:moveTo>
                    <a:cubicBezTo>
                      <a:pt x="5167" y="694"/>
                      <a:pt x="6270" y="1796"/>
                      <a:pt x="6270" y="3120"/>
                    </a:cubicBezTo>
                    <a:lnTo>
                      <a:pt x="6270" y="6239"/>
                    </a:lnTo>
                    <a:lnTo>
                      <a:pt x="4191" y="6239"/>
                    </a:lnTo>
                    <a:lnTo>
                      <a:pt x="4191" y="4096"/>
                    </a:lnTo>
                    <a:cubicBezTo>
                      <a:pt x="4569" y="3939"/>
                      <a:pt x="4884" y="3592"/>
                      <a:pt x="4884" y="3120"/>
                    </a:cubicBezTo>
                    <a:cubicBezTo>
                      <a:pt x="4884" y="2521"/>
                      <a:pt x="4411" y="2111"/>
                      <a:pt x="3876" y="2111"/>
                    </a:cubicBezTo>
                    <a:cubicBezTo>
                      <a:pt x="3277" y="2111"/>
                      <a:pt x="2836" y="2584"/>
                      <a:pt x="2836" y="3120"/>
                    </a:cubicBezTo>
                    <a:cubicBezTo>
                      <a:pt x="2836" y="3561"/>
                      <a:pt x="3120" y="3939"/>
                      <a:pt x="3561" y="4096"/>
                    </a:cubicBezTo>
                    <a:lnTo>
                      <a:pt x="3561" y="6239"/>
                    </a:lnTo>
                    <a:lnTo>
                      <a:pt x="1450" y="6239"/>
                    </a:lnTo>
                    <a:lnTo>
                      <a:pt x="1450" y="3120"/>
                    </a:lnTo>
                    <a:lnTo>
                      <a:pt x="1387" y="3120"/>
                    </a:lnTo>
                    <a:cubicBezTo>
                      <a:pt x="1387" y="1796"/>
                      <a:pt x="2489" y="694"/>
                      <a:pt x="3813" y="694"/>
                    </a:cubicBezTo>
                    <a:close/>
                    <a:moveTo>
                      <a:pt x="6585" y="6932"/>
                    </a:moveTo>
                    <a:cubicBezTo>
                      <a:pt x="6774" y="6932"/>
                      <a:pt x="6932" y="7089"/>
                      <a:pt x="6932" y="7310"/>
                    </a:cubicBezTo>
                    <a:lnTo>
                      <a:pt x="6932" y="7625"/>
                    </a:lnTo>
                    <a:lnTo>
                      <a:pt x="662" y="7625"/>
                    </a:lnTo>
                    <a:lnTo>
                      <a:pt x="662" y="7310"/>
                    </a:lnTo>
                    <a:cubicBezTo>
                      <a:pt x="662" y="7089"/>
                      <a:pt x="820" y="6932"/>
                      <a:pt x="1040" y="6932"/>
                    </a:cubicBezTo>
                    <a:close/>
                    <a:moveTo>
                      <a:pt x="3813" y="1"/>
                    </a:moveTo>
                    <a:cubicBezTo>
                      <a:pt x="2080" y="1"/>
                      <a:pt x="725" y="1418"/>
                      <a:pt x="725" y="3120"/>
                    </a:cubicBezTo>
                    <a:lnTo>
                      <a:pt x="725" y="6302"/>
                    </a:lnTo>
                    <a:cubicBezTo>
                      <a:pt x="316" y="6459"/>
                      <a:pt x="1" y="6837"/>
                      <a:pt x="1" y="7310"/>
                    </a:cubicBezTo>
                    <a:lnTo>
                      <a:pt x="1" y="8003"/>
                    </a:lnTo>
                    <a:cubicBezTo>
                      <a:pt x="1" y="8192"/>
                      <a:pt x="158" y="8349"/>
                      <a:pt x="347" y="8349"/>
                    </a:cubicBezTo>
                    <a:lnTo>
                      <a:pt x="7278" y="8349"/>
                    </a:lnTo>
                    <a:cubicBezTo>
                      <a:pt x="7499" y="8349"/>
                      <a:pt x="7656" y="8192"/>
                      <a:pt x="7656" y="8003"/>
                    </a:cubicBezTo>
                    <a:lnTo>
                      <a:pt x="7656" y="7310"/>
                    </a:lnTo>
                    <a:cubicBezTo>
                      <a:pt x="7593" y="6837"/>
                      <a:pt x="7341" y="6428"/>
                      <a:pt x="6932" y="6302"/>
                    </a:cubicBezTo>
                    <a:lnTo>
                      <a:pt x="6932" y="3120"/>
                    </a:lnTo>
                    <a:cubicBezTo>
                      <a:pt x="6932" y="1387"/>
                      <a:pt x="5514" y="1"/>
                      <a:pt x="3813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na"/>
                </a:endParaRPr>
              </a:p>
            </p:txBody>
          </p:sp>
          <p:sp>
            <p:nvSpPr>
              <p:cNvPr id="60" name="Google Shape;9526;p71">
                <a:extLst>
                  <a:ext uri="{FF2B5EF4-FFF2-40B4-BE49-F238E27FC236}">
                    <a16:creationId xmlns:a16="http://schemas.microsoft.com/office/drawing/2014/main" id="{F86D7DA4-0436-4C8C-8EF3-815C7B0E4C86}"/>
                  </a:ext>
                </a:extLst>
              </p:cNvPr>
              <p:cNvSpPr/>
              <p:nvPr/>
            </p:nvSpPr>
            <p:spPr>
              <a:xfrm>
                <a:off x="-25602250" y="2497950"/>
                <a:ext cx="535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694" extrusionOk="0">
                    <a:moveTo>
                      <a:pt x="378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3"/>
                      <a:pt x="378" y="693"/>
                    </a:cubicBezTo>
                    <a:lnTo>
                      <a:pt x="1796" y="693"/>
                    </a:lnTo>
                    <a:cubicBezTo>
                      <a:pt x="1985" y="693"/>
                      <a:pt x="2143" y="536"/>
                      <a:pt x="2143" y="347"/>
                    </a:cubicBezTo>
                    <a:cubicBezTo>
                      <a:pt x="2143" y="158"/>
                      <a:pt x="1985" y="0"/>
                      <a:pt x="179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na"/>
                </a:endParaRPr>
              </a:p>
            </p:txBody>
          </p:sp>
          <p:sp>
            <p:nvSpPr>
              <p:cNvPr id="61" name="Google Shape;9527;p71">
                <a:extLst>
                  <a:ext uri="{FF2B5EF4-FFF2-40B4-BE49-F238E27FC236}">
                    <a16:creationId xmlns:a16="http://schemas.microsoft.com/office/drawing/2014/main" id="{3DE455CA-3ABE-44A5-929A-EC2ED844C953}"/>
                  </a:ext>
                </a:extLst>
              </p:cNvPr>
              <p:cNvSpPr/>
              <p:nvPr/>
            </p:nvSpPr>
            <p:spPr>
              <a:xfrm>
                <a:off x="-25844850" y="2497950"/>
                <a:ext cx="5280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694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158" y="693"/>
                      <a:pt x="347" y="693"/>
                    </a:cubicBezTo>
                    <a:lnTo>
                      <a:pt x="1765" y="693"/>
                    </a:lnTo>
                    <a:cubicBezTo>
                      <a:pt x="1954" y="693"/>
                      <a:pt x="2112" y="536"/>
                      <a:pt x="2112" y="347"/>
                    </a:cubicBezTo>
                    <a:cubicBezTo>
                      <a:pt x="2080" y="158"/>
                      <a:pt x="1923" y="0"/>
                      <a:pt x="176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na"/>
                </a:endParaRPr>
              </a:p>
            </p:txBody>
          </p:sp>
          <p:sp>
            <p:nvSpPr>
              <p:cNvPr id="62" name="Google Shape;9528;p71">
                <a:extLst>
                  <a:ext uri="{FF2B5EF4-FFF2-40B4-BE49-F238E27FC236}">
                    <a16:creationId xmlns:a16="http://schemas.microsoft.com/office/drawing/2014/main" id="{DD33F194-2E5A-4F50-A2E0-366833A23A76}"/>
                  </a:ext>
                </a:extLst>
              </p:cNvPr>
              <p:cNvSpPr/>
              <p:nvPr/>
            </p:nvSpPr>
            <p:spPr>
              <a:xfrm>
                <a:off x="-25706225" y="2357750"/>
                <a:ext cx="17350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143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lnTo>
                      <a:pt x="1" y="1764"/>
                    </a:lnTo>
                    <a:cubicBezTo>
                      <a:pt x="1" y="1985"/>
                      <a:pt x="158" y="2143"/>
                      <a:pt x="347" y="2143"/>
                    </a:cubicBezTo>
                    <a:cubicBezTo>
                      <a:pt x="536" y="2143"/>
                      <a:pt x="694" y="1985"/>
                      <a:pt x="694" y="1764"/>
                    </a:cubicBezTo>
                    <a:lnTo>
                      <a:pt x="694" y="347"/>
                    </a:lnTo>
                    <a:cubicBezTo>
                      <a:pt x="694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na"/>
                </a:endParaRPr>
              </a:p>
            </p:txBody>
          </p:sp>
          <p:sp>
            <p:nvSpPr>
              <p:cNvPr id="63" name="Google Shape;9529;p71">
                <a:extLst>
                  <a:ext uri="{FF2B5EF4-FFF2-40B4-BE49-F238E27FC236}">
                    <a16:creationId xmlns:a16="http://schemas.microsoft.com/office/drawing/2014/main" id="{2521BDBC-C67D-4D36-B270-C30A1822BB6C}"/>
                  </a:ext>
                </a:extLst>
              </p:cNvPr>
              <p:cNvSpPr/>
              <p:nvPr/>
            </p:nvSpPr>
            <p:spPr>
              <a:xfrm>
                <a:off x="-25804675" y="2400275"/>
                <a:ext cx="42550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671" extrusionOk="0">
                    <a:moveTo>
                      <a:pt x="351" y="0"/>
                    </a:moveTo>
                    <a:cubicBezTo>
                      <a:pt x="260" y="0"/>
                      <a:pt x="174" y="32"/>
                      <a:pt x="127" y="95"/>
                    </a:cubicBezTo>
                    <a:cubicBezTo>
                      <a:pt x="0" y="189"/>
                      <a:pt x="0" y="442"/>
                      <a:pt x="127" y="568"/>
                    </a:cubicBezTo>
                    <a:lnTo>
                      <a:pt x="1103" y="1544"/>
                    </a:lnTo>
                    <a:cubicBezTo>
                      <a:pt x="1166" y="1607"/>
                      <a:pt x="1261" y="1670"/>
                      <a:pt x="1324" y="1670"/>
                    </a:cubicBezTo>
                    <a:cubicBezTo>
                      <a:pt x="1418" y="1670"/>
                      <a:pt x="1544" y="1607"/>
                      <a:pt x="1576" y="1544"/>
                    </a:cubicBezTo>
                    <a:cubicBezTo>
                      <a:pt x="1702" y="1418"/>
                      <a:pt x="1702" y="1198"/>
                      <a:pt x="1576" y="1072"/>
                    </a:cubicBezTo>
                    <a:lnTo>
                      <a:pt x="599" y="95"/>
                    </a:lnTo>
                    <a:cubicBezTo>
                      <a:pt x="536" y="32"/>
                      <a:pt x="442" y="0"/>
                      <a:pt x="35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na"/>
                </a:endParaRPr>
              </a:p>
            </p:txBody>
          </p:sp>
          <p:sp>
            <p:nvSpPr>
              <p:cNvPr id="64" name="Google Shape;9530;p71">
                <a:extLst>
                  <a:ext uri="{FF2B5EF4-FFF2-40B4-BE49-F238E27FC236}">
                    <a16:creationId xmlns:a16="http://schemas.microsoft.com/office/drawing/2014/main" id="{FC7A076C-5831-4D6D-8ADD-FA471D64C06F}"/>
                  </a:ext>
                </a:extLst>
              </p:cNvPr>
              <p:cNvSpPr/>
              <p:nvPr/>
            </p:nvSpPr>
            <p:spPr>
              <a:xfrm>
                <a:off x="-25632175" y="2400275"/>
                <a:ext cx="41750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1671" extrusionOk="0">
                    <a:moveTo>
                      <a:pt x="1327" y="0"/>
                    </a:moveTo>
                    <a:cubicBezTo>
                      <a:pt x="1237" y="0"/>
                      <a:pt x="1150" y="32"/>
                      <a:pt x="1103" y="95"/>
                    </a:cubicBezTo>
                    <a:lnTo>
                      <a:pt x="95" y="1072"/>
                    </a:lnTo>
                    <a:cubicBezTo>
                      <a:pt x="0" y="1198"/>
                      <a:pt x="0" y="1418"/>
                      <a:pt x="95" y="1544"/>
                    </a:cubicBezTo>
                    <a:cubicBezTo>
                      <a:pt x="158" y="1607"/>
                      <a:pt x="252" y="1670"/>
                      <a:pt x="347" y="1670"/>
                    </a:cubicBezTo>
                    <a:cubicBezTo>
                      <a:pt x="410" y="1670"/>
                      <a:pt x="536" y="1607"/>
                      <a:pt x="567" y="1544"/>
                    </a:cubicBezTo>
                    <a:lnTo>
                      <a:pt x="1575" y="568"/>
                    </a:lnTo>
                    <a:cubicBezTo>
                      <a:pt x="1670" y="442"/>
                      <a:pt x="1670" y="189"/>
                      <a:pt x="1575" y="95"/>
                    </a:cubicBezTo>
                    <a:cubicBezTo>
                      <a:pt x="1512" y="32"/>
                      <a:pt x="1418" y="0"/>
                      <a:pt x="132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na"/>
                </a:endParaRPr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B696F5-9757-45D0-A3A1-758D597B236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ADB975-D29A-48D6-BB43-D284E14B5E0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5177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4BF0E-453C-4602-8EB6-713770F93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33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Key Components </a:t>
            </a:r>
            <a:r>
              <a:rPr lang="en-US" dirty="0"/>
              <a:t>of WHMIS 2015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B4EB1-B95B-4EC5-A709-22840C56D1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161415"/>
            <a:ext cx="8248650" cy="42354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b="1" dirty="0"/>
              <a:t>WHMIS 1988 was replaced by </a:t>
            </a:r>
            <a:r>
              <a:rPr lang="en-US" sz="2600" b="1" dirty="0">
                <a:solidFill>
                  <a:srgbClr val="FF0000"/>
                </a:solidFill>
              </a:rPr>
              <a:t>WHMIS 2015</a:t>
            </a:r>
            <a:r>
              <a:rPr lang="en-US" sz="2600" b="1" dirty="0"/>
              <a:t> 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b="1" dirty="0"/>
              <a:t>WHMIS 2015 incorporates elements of </a:t>
            </a:r>
            <a:r>
              <a:rPr lang="en-US" sz="2600" b="1" dirty="0">
                <a:solidFill>
                  <a:srgbClr val="FF0000"/>
                </a:solidFill>
              </a:rPr>
              <a:t>GHS</a:t>
            </a:r>
            <a:br>
              <a:rPr lang="en-US" sz="3200" dirty="0"/>
            </a:br>
            <a:r>
              <a:rPr lang="en-US" sz="1600" dirty="0">
                <a:solidFill>
                  <a:srgbClr val="607392"/>
                </a:solidFill>
              </a:rPr>
              <a:t>- </a:t>
            </a:r>
            <a:r>
              <a:rPr lang="en-US" sz="1600" dirty="0">
                <a:solidFill>
                  <a:srgbClr val="607392"/>
                </a:solidFill>
                <a:latin typeface="+mn-lt"/>
              </a:rPr>
              <a:t>GHS is the Globally Harmonized System of Classification and Labelling of Chemicals</a:t>
            </a:r>
            <a:endParaRPr lang="en-CA" sz="1600" dirty="0">
              <a:solidFill>
                <a:srgbClr val="607392"/>
              </a:solidFill>
              <a:latin typeface="+mn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/>
                </a:solidFill>
              </a:rPr>
              <a:t>Hazard identification and </a:t>
            </a:r>
            <a:br>
              <a:rPr lang="en-US" sz="1600" b="1" dirty="0">
                <a:solidFill>
                  <a:schemeClr val="tx2"/>
                </a:solidFill>
              </a:rPr>
            </a:br>
            <a:r>
              <a:rPr lang="en-US" sz="1600" b="1" dirty="0">
                <a:solidFill>
                  <a:schemeClr val="tx2"/>
                </a:solidFill>
              </a:rPr>
              <a:t>product classification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/>
                </a:solidFill>
              </a:rPr>
              <a:t>Labelling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/>
                </a:solidFill>
              </a:rPr>
              <a:t>Safety data sheets (SDSs)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/>
                </a:solidFill>
              </a:rPr>
              <a:t>Training – general</a:t>
            </a:r>
            <a:br>
              <a:rPr lang="en-US" sz="1600" b="1" dirty="0">
                <a:solidFill>
                  <a:schemeClr val="tx2"/>
                </a:solidFill>
              </a:rPr>
            </a:br>
            <a:r>
              <a:rPr lang="en-US" sz="1600" b="1" dirty="0">
                <a:solidFill>
                  <a:schemeClr val="tx2"/>
                </a:solidFill>
              </a:rPr>
              <a:t>and specific*</a:t>
            </a:r>
            <a:endParaRPr lang="en-US" sz="1600" b="1" dirty="0">
              <a:cs typeface="Arial"/>
            </a:endParaRPr>
          </a:p>
          <a:p>
            <a:pPr marL="0" indent="0">
              <a:buNone/>
            </a:pPr>
            <a:endParaRPr lang="en-US" sz="2400" b="1" dirty="0">
              <a:solidFill>
                <a:srgbClr val="7030A0"/>
              </a:solidFill>
              <a:cs typeface="Arial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144AB4F-056F-44CC-8928-EC4F07BB85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0924816"/>
              </p:ext>
            </p:extLst>
          </p:nvPr>
        </p:nvGraphicFramePr>
        <p:xfrm>
          <a:off x="4581525" y="2580411"/>
          <a:ext cx="4849698" cy="3499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2BDDF-FD93-48E0-B616-97EDAA4BCD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ADB975-D29A-48D6-BB43-D284E14B5E05}" type="slidenum">
              <a:rPr lang="en-CA" smtClean="0"/>
              <a:t>4</a:t>
            </a:fld>
            <a:endParaRPr lang="en-CA" dirty="0"/>
          </a:p>
        </p:txBody>
      </p:sp>
      <p:grpSp>
        <p:nvGrpSpPr>
          <p:cNvPr id="6" name="Google Shape;10126;p73">
            <a:extLst>
              <a:ext uri="{FF2B5EF4-FFF2-40B4-BE49-F238E27FC236}">
                <a16:creationId xmlns:a16="http://schemas.microsoft.com/office/drawing/2014/main" id="{1FFACD0C-C63B-4FFB-B40F-B33F11E39F81}"/>
              </a:ext>
            </a:extLst>
          </p:cNvPr>
          <p:cNvGrpSpPr/>
          <p:nvPr/>
        </p:nvGrpSpPr>
        <p:grpSpPr>
          <a:xfrm>
            <a:off x="245628" y="5002152"/>
            <a:ext cx="385043" cy="385043"/>
            <a:chOff x="-30064925" y="2332550"/>
            <a:chExt cx="291425" cy="291425"/>
          </a:xfrm>
          <a:solidFill>
            <a:schemeClr val="tx2"/>
          </a:solidFill>
        </p:grpSpPr>
        <p:sp>
          <p:nvSpPr>
            <p:cNvPr id="8" name="Google Shape;10127;p73">
              <a:extLst>
                <a:ext uri="{FF2B5EF4-FFF2-40B4-BE49-F238E27FC236}">
                  <a16:creationId xmlns:a16="http://schemas.microsoft.com/office/drawing/2014/main" id="{CFA3EBFE-CD31-416A-A2C6-42D403DAADF5}"/>
                </a:ext>
              </a:extLst>
            </p:cNvPr>
            <p:cNvSpPr/>
            <p:nvPr/>
          </p:nvSpPr>
          <p:spPr>
            <a:xfrm>
              <a:off x="-30064925" y="2332550"/>
              <a:ext cx="291425" cy="291425"/>
            </a:xfrm>
            <a:custGeom>
              <a:avLst/>
              <a:gdLst/>
              <a:ahLst/>
              <a:cxnLst/>
              <a:rect l="l" t="t" r="r" b="b"/>
              <a:pathLst>
                <a:path w="11657" h="11657" extrusionOk="0">
                  <a:moveTo>
                    <a:pt x="5829" y="662"/>
                  </a:moveTo>
                  <a:cubicBezTo>
                    <a:pt x="8664" y="662"/>
                    <a:pt x="10995" y="2993"/>
                    <a:pt x="10995" y="5828"/>
                  </a:cubicBezTo>
                  <a:cubicBezTo>
                    <a:pt x="10995" y="8695"/>
                    <a:pt x="8664" y="10995"/>
                    <a:pt x="5829" y="10995"/>
                  </a:cubicBezTo>
                  <a:cubicBezTo>
                    <a:pt x="2993" y="10995"/>
                    <a:pt x="662" y="8664"/>
                    <a:pt x="662" y="5828"/>
                  </a:cubicBezTo>
                  <a:cubicBezTo>
                    <a:pt x="662" y="2993"/>
                    <a:pt x="2993" y="662"/>
                    <a:pt x="5829" y="662"/>
                  </a:cubicBezTo>
                  <a:close/>
                  <a:moveTo>
                    <a:pt x="5829" y="0"/>
                  </a:moveTo>
                  <a:cubicBezTo>
                    <a:pt x="2615" y="0"/>
                    <a:pt x="0" y="2615"/>
                    <a:pt x="0" y="5828"/>
                  </a:cubicBezTo>
                  <a:cubicBezTo>
                    <a:pt x="0" y="9042"/>
                    <a:pt x="2647" y="11657"/>
                    <a:pt x="5829" y="11657"/>
                  </a:cubicBezTo>
                  <a:cubicBezTo>
                    <a:pt x="9074" y="11657"/>
                    <a:pt x="11657" y="9010"/>
                    <a:pt x="11657" y="5828"/>
                  </a:cubicBezTo>
                  <a:cubicBezTo>
                    <a:pt x="11657" y="2646"/>
                    <a:pt x="9074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128;p73">
              <a:extLst>
                <a:ext uri="{FF2B5EF4-FFF2-40B4-BE49-F238E27FC236}">
                  <a16:creationId xmlns:a16="http://schemas.microsoft.com/office/drawing/2014/main" id="{00D78646-766B-4AB7-9D55-EB87D714ED55}"/>
                </a:ext>
              </a:extLst>
            </p:cNvPr>
            <p:cNvSpPr/>
            <p:nvPr/>
          </p:nvSpPr>
          <p:spPr>
            <a:xfrm>
              <a:off x="-29944425" y="238452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662"/>
                  </a:moveTo>
                  <a:cubicBezTo>
                    <a:pt x="1198" y="662"/>
                    <a:pt x="1355" y="819"/>
                    <a:pt x="1355" y="1040"/>
                  </a:cubicBezTo>
                  <a:cubicBezTo>
                    <a:pt x="1355" y="1229"/>
                    <a:pt x="1198" y="1387"/>
                    <a:pt x="1009" y="1387"/>
                  </a:cubicBezTo>
                  <a:cubicBezTo>
                    <a:pt x="820" y="1387"/>
                    <a:pt x="662" y="1229"/>
                    <a:pt x="662" y="1040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09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73"/>
                    <a:pt x="1607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129;p73">
              <a:extLst>
                <a:ext uri="{FF2B5EF4-FFF2-40B4-BE49-F238E27FC236}">
                  <a16:creationId xmlns:a16="http://schemas.microsoft.com/office/drawing/2014/main" id="{9E05BE1E-8273-4A66-987F-187A6BA6510E}"/>
                </a:ext>
              </a:extLst>
            </p:cNvPr>
            <p:cNvSpPr/>
            <p:nvPr/>
          </p:nvSpPr>
          <p:spPr>
            <a:xfrm>
              <a:off x="-29944425" y="2452250"/>
              <a:ext cx="51225" cy="119750"/>
            </a:xfrm>
            <a:custGeom>
              <a:avLst/>
              <a:gdLst/>
              <a:ahLst/>
              <a:cxnLst/>
              <a:rect l="l" t="t" r="r" b="b"/>
              <a:pathLst>
                <a:path w="2049" h="4790" extrusionOk="0">
                  <a:moveTo>
                    <a:pt x="1009" y="725"/>
                  </a:moveTo>
                  <a:cubicBezTo>
                    <a:pt x="1198" y="725"/>
                    <a:pt x="1355" y="883"/>
                    <a:pt x="1355" y="1072"/>
                  </a:cubicBezTo>
                  <a:lnTo>
                    <a:pt x="1355" y="3781"/>
                  </a:lnTo>
                  <a:cubicBezTo>
                    <a:pt x="1355" y="4002"/>
                    <a:pt x="1198" y="4159"/>
                    <a:pt x="1009" y="4159"/>
                  </a:cubicBezTo>
                  <a:cubicBezTo>
                    <a:pt x="820" y="4159"/>
                    <a:pt x="662" y="4002"/>
                    <a:pt x="662" y="3781"/>
                  </a:cubicBezTo>
                  <a:lnTo>
                    <a:pt x="662" y="1072"/>
                  </a:lnTo>
                  <a:cubicBezTo>
                    <a:pt x="662" y="883"/>
                    <a:pt x="820" y="725"/>
                    <a:pt x="1009" y="725"/>
                  </a:cubicBezTo>
                  <a:close/>
                  <a:moveTo>
                    <a:pt x="1009" y="1"/>
                  </a:moveTo>
                  <a:cubicBezTo>
                    <a:pt x="473" y="1"/>
                    <a:pt x="0" y="473"/>
                    <a:pt x="0" y="1040"/>
                  </a:cubicBezTo>
                  <a:lnTo>
                    <a:pt x="0" y="3750"/>
                  </a:lnTo>
                  <a:cubicBezTo>
                    <a:pt x="0" y="4317"/>
                    <a:pt x="473" y="4790"/>
                    <a:pt x="1009" y="4790"/>
                  </a:cubicBezTo>
                  <a:cubicBezTo>
                    <a:pt x="1576" y="4790"/>
                    <a:pt x="2048" y="4317"/>
                    <a:pt x="2048" y="3750"/>
                  </a:cubicBezTo>
                  <a:lnTo>
                    <a:pt x="2048" y="1040"/>
                  </a:lnTo>
                  <a:cubicBezTo>
                    <a:pt x="2048" y="473"/>
                    <a:pt x="1607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9E1B53D-76D8-424F-98FF-B72C58EAA4D9}"/>
              </a:ext>
            </a:extLst>
          </p:cNvPr>
          <p:cNvSpPr txBox="1"/>
          <p:nvPr/>
        </p:nvSpPr>
        <p:spPr>
          <a:xfrm>
            <a:off x="683033" y="5002152"/>
            <a:ext cx="446628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607392"/>
                </a:solidFill>
                <a:cs typeface="Arial"/>
              </a:rPr>
              <a:t>*</a:t>
            </a:r>
            <a:r>
              <a:rPr lang="en-US" sz="1400" i="1" dirty="0">
                <a:solidFill>
                  <a:srgbClr val="607392"/>
                </a:solidFill>
                <a:ea typeface="+mj-lt"/>
                <a:cs typeface="+mj-lt"/>
              </a:rPr>
              <a:t>A specific training, or ‘hands-on’ training will </a:t>
            </a:r>
          </a:p>
          <a:p>
            <a:r>
              <a:rPr lang="en-US" sz="1400" i="1" dirty="0">
                <a:solidFill>
                  <a:srgbClr val="607392"/>
                </a:solidFill>
                <a:ea typeface="+mj-lt"/>
                <a:cs typeface="+mj-lt"/>
              </a:rPr>
              <a:t>take place at your work area with a specific </a:t>
            </a:r>
          </a:p>
          <a:p>
            <a:r>
              <a:rPr lang="en-US" sz="1400" i="1" dirty="0">
                <a:solidFill>
                  <a:srgbClr val="607392"/>
                </a:solidFill>
                <a:ea typeface="+mj-lt"/>
                <a:cs typeface="+mj-lt"/>
              </a:rPr>
              <a:t>material and will cover safe work routines and </a:t>
            </a:r>
          </a:p>
          <a:p>
            <a:r>
              <a:rPr lang="en-US" sz="1400" i="1" dirty="0">
                <a:solidFill>
                  <a:srgbClr val="607392"/>
                </a:solidFill>
                <a:ea typeface="+mj-lt"/>
                <a:cs typeface="+mj-lt"/>
              </a:rPr>
              <a:t>emergency procedures associated with that material.</a:t>
            </a:r>
            <a:endParaRPr lang="en-US" sz="1400" b="1" dirty="0">
              <a:solidFill>
                <a:srgbClr val="7030A0"/>
              </a:solidFill>
              <a:cs typeface="Arial"/>
            </a:endParaRPr>
          </a:p>
          <a:p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81530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337"/>
          </a:xfrm>
        </p:spPr>
        <p:txBody>
          <a:bodyPr>
            <a:normAutofit fontScale="90000"/>
          </a:bodyPr>
          <a:lstStyle/>
          <a:p>
            <a:r>
              <a:rPr lang="en-CA" dirty="0"/>
              <a:t>What are </a:t>
            </a:r>
            <a:r>
              <a:rPr lang="en-CA" dirty="0">
                <a:solidFill>
                  <a:srgbClr val="FF0000"/>
                </a:solidFill>
              </a:rPr>
              <a:t>hazardous products</a:t>
            </a:r>
            <a:r>
              <a:rPr lang="en-CA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A product that meets the criteria to be included in a hazard class or category under the </a:t>
            </a:r>
            <a:r>
              <a:rPr lang="en-US" sz="2400" b="1" i="1" dirty="0"/>
              <a:t>Hazardous Products Act</a:t>
            </a:r>
            <a:br>
              <a:rPr lang="en-US" sz="2400" b="1" dirty="0">
                <a:latin typeface="+mj-lt"/>
              </a:rPr>
            </a:br>
            <a:endParaRPr lang="en-CA" sz="1600" dirty="0">
              <a:solidFill>
                <a:srgbClr val="607392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4034BE-4EFA-46EA-BBDD-2506A42E820D}"/>
              </a:ext>
            </a:extLst>
          </p:cNvPr>
          <p:cNvSpPr txBox="1"/>
          <p:nvPr/>
        </p:nvSpPr>
        <p:spPr>
          <a:xfrm>
            <a:off x="2436130" y="4371775"/>
            <a:ext cx="1310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607392"/>
                </a:solidFill>
              </a:rPr>
              <a:t>Cleaning products</a:t>
            </a:r>
            <a:endParaRPr lang="en-CA" sz="1600" dirty="0">
              <a:solidFill>
                <a:srgbClr val="607392"/>
              </a:solidFill>
            </a:endParaRPr>
          </a:p>
        </p:txBody>
      </p:sp>
      <p:pic>
        <p:nvPicPr>
          <p:cNvPr id="6" name="Picture 6" descr="How to Properly Store, Dispose Of, and Recycle Paint and Paint Cans - Blue  i Style">
            <a:extLst>
              <a:ext uri="{FF2B5EF4-FFF2-40B4-BE49-F238E27FC236}">
                <a16:creationId xmlns:a16="http://schemas.microsoft.com/office/drawing/2014/main" id="{371D3B1B-531D-4C92-ADFB-36C48722C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05" y="4099875"/>
            <a:ext cx="1310038" cy="1310038"/>
          </a:xfrm>
          <a:prstGeom prst="ellipse">
            <a:avLst/>
          </a:prstGeom>
          <a:ln w="28575" cap="rnd">
            <a:solidFill>
              <a:srgbClr val="002A5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DAFA86FE-12A2-410F-92E6-ACEFFAD5CBB4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6852" y="2662362"/>
            <a:ext cx="1674000" cy="1674000"/>
          </a:xfrm>
          <a:prstGeom prst="ellipse">
            <a:avLst/>
          </a:prstGeom>
          <a:noFill/>
          <a:ln w="28575">
            <a:solidFill>
              <a:srgbClr val="002A5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Compressed Gas Safety | Real Estate and Facilities | Drexel University">
            <a:extLst>
              <a:ext uri="{FF2B5EF4-FFF2-40B4-BE49-F238E27FC236}">
                <a16:creationId xmlns:a16="http://schemas.microsoft.com/office/drawing/2014/main" id="{5EE06FC6-202B-4BCB-9B6D-C3DC96648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9" r="13359"/>
          <a:stretch/>
        </p:blipFill>
        <p:spPr bwMode="auto">
          <a:xfrm>
            <a:off x="4655625" y="4178081"/>
            <a:ext cx="1388803" cy="1388803"/>
          </a:xfrm>
          <a:prstGeom prst="ellipse">
            <a:avLst/>
          </a:prstGeom>
          <a:ln w="28575" cap="rnd">
            <a:solidFill>
              <a:srgbClr val="002A5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098B15-8A4A-4471-9D01-D8BEB6D173A3}"/>
              </a:ext>
            </a:extLst>
          </p:cNvPr>
          <p:cNvSpPr txBox="1"/>
          <p:nvPr/>
        </p:nvSpPr>
        <p:spPr>
          <a:xfrm>
            <a:off x="4607570" y="3497580"/>
            <a:ext cx="1494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607392"/>
                </a:solidFill>
              </a:rPr>
              <a:t>Compressed </a:t>
            </a:r>
          </a:p>
          <a:p>
            <a:pPr algn="ctr"/>
            <a:r>
              <a:rPr lang="en-US" sz="1600" dirty="0">
                <a:solidFill>
                  <a:srgbClr val="607392"/>
                </a:solidFill>
              </a:rPr>
              <a:t>gases</a:t>
            </a:r>
            <a:endParaRPr lang="en-CA" sz="1600" dirty="0">
              <a:solidFill>
                <a:srgbClr val="607392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C40879-2DC1-47A0-81AB-CCBE48624713}"/>
              </a:ext>
            </a:extLst>
          </p:cNvPr>
          <p:cNvCxnSpPr>
            <a:cxnSpLocks/>
            <a:stCxn id="6" idx="7"/>
          </p:cNvCxnSpPr>
          <p:nvPr/>
        </p:nvCxnSpPr>
        <p:spPr>
          <a:xfrm flipV="1">
            <a:off x="1670292" y="3811971"/>
            <a:ext cx="645212" cy="479755"/>
          </a:xfrm>
          <a:prstGeom prst="line">
            <a:avLst/>
          </a:prstGeom>
          <a:ln w="28575">
            <a:solidFill>
              <a:srgbClr val="002A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94916F-74A6-4B35-B39F-0BDB20D9A804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3895862" y="3786056"/>
            <a:ext cx="963148" cy="595410"/>
          </a:xfrm>
          <a:prstGeom prst="line">
            <a:avLst/>
          </a:prstGeom>
          <a:ln w="28575">
            <a:solidFill>
              <a:srgbClr val="002A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6">
            <a:extLst>
              <a:ext uri="{FF2B5EF4-FFF2-40B4-BE49-F238E27FC236}">
                <a16:creationId xmlns:a16="http://schemas.microsoft.com/office/drawing/2014/main" id="{A4090916-71B4-41E5-A80C-1ADCBA269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686" y="2514156"/>
            <a:ext cx="1674108" cy="1674108"/>
          </a:xfrm>
          <a:prstGeom prst="ellipse">
            <a:avLst/>
          </a:prstGeom>
          <a:ln w="28575" cap="rnd">
            <a:solidFill>
              <a:srgbClr val="002A5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D58473-6003-4318-8003-13D50D24D407}"/>
              </a:ext>
            </a:extLst>
          </p:cNvPr>
          <p:cNvCxnSpPr>
            <a:cxnSpLocks/>
            <a:stCxn id="8" idx="7"/>
          </p:cNvCxnSpPr>
          <p:nvPr/>
        </p:nvCxnSpPr>
        <p:spPr>
          <a:xfrm flipV="1">
            <a:off x="5841043" y="3647632"/>
            <a:ext cx="925741" cy="733834"/>
          </a:xfrm>
          <a:prstGeom prst="line">
            <a:avLst/>
          </a:prstGeom>
          <a:ln w="28575">
            <a:solidFill>
              <a:srgbClr val="002A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2DE266A-D3A8-4AB7-9F77-ED21567BFF4F}"/>
              </a:ext>
            </a:extLst>
          </p:cNvPr>
          <p:cNvSpPr txBox="1"/>
          <p:nvPr/>
        </p:nvSpPr>
        <p:spPr>
          <a:xfrm>
            <a:off x="318379" y="5471755"/>
            <a:ext cx="1777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607392"/>
                </a:solidFill>
              </a:rPr>
              <a:t>Paints, fuels, </a:t>
            </a:r>
          </a:p>
          <a:p>
            <a:pPr algn="ctr"/>
            <a:r>
              <a:rPr lang="en-US" sz="1600" dirty="0">
                <a:solidFill>
                  <a:srgbClr val="607392"/>
                </a:solidFill>
              </a:rPr>
              <a:t>and solvents</a:t>
            </a:r>
            <a:endParaRPr lang="en-CA" sz="1600" dirty="0">
              <a:solidFill>
                <a:srgbClr val="60739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1891F5-E9EA-47FB-85C8-067BA2249645}"/>
              </a:ext>
            </a:extLst>
          </p:cNvPr>
          <p:cNvSpPr txBox="1"/>
          <p:nvPr/>
        </p:nvSpPr>
        <p:spPr>
          <a:xfrm>
            <a:off x="6569963" y="4270532"/>
            <a:ext cx="208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607392"/>
                </a:solidFill>
              </a:rPr>
              <a:t>Organic and inorganic chemicals</a:t>
            </a:r>
            <a:endParaRPr lang="en-CA" sz="1600" dirty="0">
              <a:solidFill>
                <a:srgbClr val="60739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FA6ADC-AE34-4C53-9770-D900C62EDE2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ADB975-D29A-48D6-BB43-D284E14B5E05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1068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4BF0E-453C-4602-8EB6-713770F93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337"/>
          </a:xfrm>
        </p:spPr>
        <p:txBody>
          <a:bodyPr>
            <a:normAutofit fontScale="90000"/>
          </a:bodyPr>
          <a:lstStyle/>
          <a:p>
            <a:r>
              <a:rPr lang="en-US" dirty="0"/>
              <a:t>WHMIS 2015 </a:t>
            </a:r>
            <a:r>
              <a:rPr lang="en-US" dirty="0">
                <a:solidFill>
                  <a:srgbClr val="FF0000"/>
                </a:solidFill>
              </a:rPr>
              <a:t>Pictograms</a:t>
            </a:r>
            <a:endParaRPr lang="en-CA" dirty="0">
              <a:solidFill>
                <a:srgbClr val="FF0000"/>
              </a:solidFill>
            </a:endParaRPr>
          </a:p>
        </p:txBody>
      </p:sp>
      <p:grpSp>
        <p:nvGrpSpPr>
          <p:cNvPr id="4" name="Google Shape;10126;p73">
            <a:extLst>
              <a:ext uri="{FF2B5EF4-FFF2-40B4-BE49-F238E27FC236}">
                <a16:creationId xmlns:a16="http://schemas.microsoft.com/office/drawing/2014/main" id="{E432C0DC-7E5B-42DC-B3C8-1FD2C1FB7838}"/>
              </a:ext>
            </a:extLst>
          </p:cNvPr>
          <p:cNvGrpSpPr/>
          <p:nvPr/>
        </p:nvGrpSpPr>
        <p:grpSpPr>
          <a:xfrm>
            <a:off x="389919" y="5726430"/>
            <a:ext cx="385043" cy="368485"/>
            <a:chOff x="-30064925" y="2332550"/>
            <a:chExt cx="291425" cy="291425"/>
          </a:xfrm>
          <a:solidFill>
            <a:schemeClr val="tx2"/>
          </a:solidFill>
        </p:grpSpPr>
        <p:sp>
          <p:nvSpPr>
            <p:cNvPr id="5" name="Google Shape;10127;p73">
              <a:extLst>
                <a:ext uri="{FF2B5EF4-FFF2-40B4-BE49-F238E27FC236}">
                  <a16:creationId xmlns:a16="http://schemas.microsoft.com/office/drawing/2014/main" id="{0ECB270D-2654-4ED2-9F4C-E7DFB3151D87}"/>
                </a:ext>
              </a:extLst>
            </p:cNvPr>
            <p:cNvSpPr/>
            <p:nvPr/>
          </p:nvSpPr>
          <p:spPr>
            <a:xfrm>
              <a:off x="-30064925" y="2332550"/>
              <a:ext cx="291425" cy="291425"/>
            </a:xfrm>
            <a:custGeom>
              <a:avLst/>
              <a:gdLst/>
              <a:ahLst/>
              <a:cxnLst/>
              <a:rect l="l" t="t" r="r" b="b"/>
              <a:pathLst>
                <a:path w="11657" h="11657" extrusionOk="0">
                  <a:moveTo>
                    <a:pt x="5829" y="662"/>
                  </a:moveTo>
                  <a:cubicBezTo>
                    <a:pt x="8664" y="662"/>
                    <a:pt x="10995" y="2993"/>
                    <a:pt x="10995" y="5828"/>
                  </a:cubicBezTo>
                  <a:cubicBezTo>
                    <a:pt x="10995" y="8695"/>
                    <a:pt x="8664" y="10995"/>
                    <a:pt x="5829" y="10995"/>
                  </a:cubicBezTo>
                  <a:cubicBezTo>
                    <a:pt x="2993" y="10995"/>
                    <a:pt x="662" y="8664"/>
                    <a:pt x="662" y="5828"/>
                  </a:cubicBezTo>
                  <a:cubicBezTo>
                    <a:pt x="662" y="2993"/>
                    <a:pt x="2993" y="662"/>
                    <a:pt x="5829" y="662"/>
                  </a:cubicBezTo>
                  <a:close/>
                  <a:moveTo>
                    <a:pt x="5829" y="0"/>
                  </a:moveTo>
                  <a:cubicBezTo>
                    <a:pt x="2615" y="0"/>
                    <a:pt x="0" y="2615"/>
                    <a:pt x="0" y="5828"/>
                  </a:cubicBezTo>
                  <a:cubicBezTo>
                    <a:pt x="0" y="9042"/>
                    <a:pt x="2647" y="11657"/>
                    <a:pt x="5829" y="11657"/>
                  </a:cubicBezTo>
                  <a:cubicBezTo>
                    <a:pt x="9074" y="11657"/>
                    <a:pt x="11657" y="9010"/>
                    <a:pt x="11657" y="5828"/>
                  </a:cubicBezTo>
                  <a:cubicBezTo>
                    <a:pt x="11657" y="2646"/>
                    <a:pt x="9074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128;p73">
              <a:extLst>
                <a:ext uri="{FF2B5EF4-FFF2-40B4-BE49-F238E27FC236}">
                  <a16:creationId xmlns:a16="http://schemas.microsoft.com/office/drawing/2014/main" id="{49ADE92E-0D70-4395-93CD-FF76C3280202}"/>
                </a:ext>
              </a:extLst>
            </p:cNvPr>
            <p:cNvSpPr/>
            <p:nvPr/>
          </p:nvSpPr>
          <p:spPr>
            <a:xfrm>
              <a:off x="-29944425" y="238452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662"/>
                  </a:moveTo>
                  <a:cubicBezTo>
                    <a:pt x="1198" y="662"/>
                    <a:pt x="1355" y="819"/>
                    <a:pt x="1355" y="1040"/>
                  </a:cubicBezTo>
                  <a:cubicBezTo>
                    <a:pt x="1355" y="1229"/>
                    <a:pt x="1198" y="1387"/>
                    <a:pt x="1009" y="1387"/>
                  </a:cubicBezTo>
                  <a:cubicBezTo>
                    <a:pt x="820" y="1387"/>
                    <a:pt x="662" y="1229"/>
                    <a:pt x="662" y="1040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09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73"/>
                    <a:pt x="1607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129;p73">
              <a:extLst>
                <a:ext uri="{FF2B5EF4-FFF2-40B4-BE49-F238E27FC236}">
                  <a16:creationId xmlns:a16="http://schemas.microsoft.com/office/drawing/2014/main" id="{1EAC956F-EAEC-4D6E-A20F-FD3B849E05A5}"/>
                </a:ext>
              </a:extLst>
            </p:cNvPr>
            <p:cNvSpPr/>
            <p:nvPr/>
          </p:nvSpPr>
          <p:spPr>
            <a:xfrm>
              <a:off x="-29944425" y="2452250"/>
              <a:ext cx="51225" cy="119750"/>
            </a:xfrm>
            <a:custGeom>
              <a:avLst/>
              <a:gdLst/>
              <a:ahLst/>
              <a:cxnLst/>
              <a:rect l="l" t="t" r="r" b="b"/>
              <a:pathLst>
                <a:path w="2049" h="4790" extrusionOk="0">
                  <a:moveTo>
                    <a:pt x="1009" y="725"/>
                  </a:moveTo>
                  <a:cubicBezTo>
                    <a:pt x="1198" y="725"/>
                    <a:pt x="1355" y="883"/>
                    <a:pt x="1355" y="1072"/>
                  </a:cubicBezTo>
                  <a:lnTo>
                    <a:pt x="1355" y="3781"/>
                  </a:lnTo>
                  <a:cubicBezTo>
                    <a:pt x="1355" y="4002"/>
                    <a:pt x="1198" y="4159"/>
                    <a:pt x="1009" y="4159"/>
                  </a:cubicBezTo>
                  <a:cubicBezTo>
                    <a:pt x="820" y="4159"/>
                    <a:pt x="662" y="4002"/>
                    <a:pt x="662" y="3781"/>
                  </a:cubicBezTo>
                  <a:lnTo>
                    <a:pt x="662" y="1072"/>
                  </a:lnTo>
                  <a:cubicBezTo>
                    <a:pt x="662" y="883"/>
                    <a:pt x="820" y="725"/>
                    <a:pt x="1009" y="725"/>
                  </a:cubicBezTo>
                  <a:close/>
                  <a:moveTo>
                    <a:pt x="1009" y="1"/>
                  </a:moveTo>
                  <a:cubicBezTo>
                    <a:pt x="473" y="1"/>
                    <a:pt x="0" y="473"/>
                    <a:pt x="0" y="1040"/>
                  </a:cubicBezTo>
                  <a:lnTo>
                    <a:pt x="0" y="3750"/>
                  </a:lnTo>
                  <a:cubicBezTo>
                    <a:pt x="0" y="4317"/>
                    <a:pt x="473" y="4790"/>
                    <a:pt x="1009" y="4790"/>
                  </a:cubicBezTo>
                  <a:cubicBezTo>
                    <a:pt x="1576" y="4790"/>
                    <a:pt x="2048" y="4317"/>
                    <a:pt x="2048" y="3750"/>
                  </a:cubicBezTo>
                  <a:lnTo>
                    <a:pt x="2048" y="1040"/>
                  </a:lnTo>
                  <a:cubicBezTo>
                    <a:pt x="2048" y="473"/>
                    <a:pt x="1607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77872CE-4E56-465C-BE7B-5C78122A2562}"/>
              </a:ext>
            </a:extLst>
          </p:cNvPr>
          <p:cNvSpPr/>
          <p:nvPr/>
        </p:nvSpPr>
        <p:spPr>
          <a:xfrm>
            <a:off x="774962" y="5762663"/>
            <a:ext cx="8191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400" dirty="0">
                <a:solidFill>
                  <a:schemeClr val="tx2"/>
                </a:solidFill>
              </a:rPr>
              <a:t>* The environment pictogram is not required by WHMIS 2015 but may be used.</a:t>
            </a:r>
          </a:p>
        </p:txBody>
      </p:sp>
      <p:pic>
        <p:nvPicPr>
          <p:cNvPr id="19" name="Picture 18" descr="A picture containing text, sign, outdoor, queen&#10;&#10;Description automatically generated">
            <a:extLst>
              <a:ext uri="{FF2B5EF4-FFF2-40B4-BE49-F238E27FC236}">
                <a16:creationId xmlns:a16="http://schemas.microsoft.com/office/drawing/2014/main" id="{7E971E2A-39DA-4371-9714-ACF805F53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9" y="3111166"/>
            <a:ext cx="1264444" cy="1285875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56935C26-5EB5-4D15-A859-8186B752F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784" y="3193506"/>
            <a:ext cx="1101566" cy="11015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6FB4A98-7380-431F-B38E-8EA331062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377" y="3122460"/>
            <a:ext cx="1285875" cy="129873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674A87AC-7CBF-4D0F-B342-7598BA4DA3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34" y="3122460"/>
            <a:ext cx="1303020" cy="129444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1C2375A-7777-45BE-AFD8-9A9E13BD628E}"/>
              </a:ext>
            </a:extLst>
          </p:cNvPr>
          <p:cNvSpPr txBox="1"/>
          <p:nvPr/>
        </p:nvSpPr>
        <p:spPr>
          <a:xfrm>
            <a:off x="70142" y="4343388"/>
            <a:ext cx="20491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Skull and crossbones</a:t>
            </a:r>
          </a:p>
          <a:p>
            <a:pPr algn="ctr"/>
            <a:r>
              <a:rPr lang="en-US" sz="1400" dirty="0">
                <a:solidFill>
                  <a:srgbClr val="607392"/>
                </a:solidFill>
              </a:rPr>
              <a:t>Death or toxicity </a:t>
            </a:r>
          </a:p>
          <a:p>
            <a:pPr algn="ctr"/>
            <a:r>
              <a:rPr lang="en-US" sz="1400" dirty="0">
                <a:solidFill>
                  <a:srgbClr val="607392"/>
                </a:solidFill>
              </a:rPr>
              <a:t>with short exposure</a:t>
            </a:r>
          </a:p>
          <a:p>
            <a:pPr algn="ctr"/>
            <a:r>
              <a:rPr lang="en-US" sz="1400" dirty="0">
                <a:solidFill>
                  <a:srgbClr val="607392"/>
                </a:solidFill>
              </a:rPr>
              <a:t>to small amounts</a:t>
            </a:r>
            <a:endParaRPr lang="en-CA" sz="1400" dirty="0">
              <a:solidFill>
                <a:srgbClr val="607392"/>
              </a:solidFill>
            </a:endParaRPr>
          </a:p>
        </p:txBody>
      </p:sp>
      <p:pic>
        <p:nvPicPr>
          <p:cNvPr id="24" name="Picture 2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FE2EF10-E661-4172-8C49-99E62EA8B4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70" y="3074376"/>
            <a:ext cx="1281589" cy="12987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55C3A03-3265-4016-ACE8-03A71C6B48FB}"/>
              </a:ext>
            </a:extLst>
          </p:cNvPr>
          <p:cNvSpPr txBox="1"/>
          <p:nvPr/>
        </p:nvSpPr>
        <p:spPr>
          <a:xfrm>
            <a:off x="1982716" y="4379420"/>
            <a:ext cx="1883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Health Hazard</a:t>
            </a:r>
          </a:p>
          <a:p>
            <a:pPr algn="ctr"/>
            <a:r>
              <a:rPr lang="en-US" sz="1400" dirty="0">
                <a:solidFill>
                  <a:srgbClr val="607392"/>
                </a:solidFill>
              </a:rPr>
              <a:t>May cause or suspected of </a:t>
            </a:r>
          </a:p>
          <a:p>
            <a:pPr algn="ctr"/>
            <a:r>
              <a:rPr lang="en-US" sz="1400" dirty="0">
                <a:solidFill>
                  <a:srgbClr val="607392"/>
                </a:solidFill>
              </a:rPr>
              <a:t>causing serious health effects</a:t>
            </a:r>
            <a:endParaRPr lang="en-CA" sz="1400" dirty="0">
              <a:solidFill>
                <a:srgbClr val="60739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154B23-03EC-4EEC-BDB8-1B2A9205971E}"/>
              </a:ext>
            </a:extLst>
          </p:cNvPr>
          <p:cNvSpPr txBox="1"/>
          <p:nvPr/>
        </p:nvSpPr>
        <p:spPr>
          <a:xfrm>
            <a:off x="3657791" y="4373110"/>
            <a:ext cx="2049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Exclamation Mark</a:t>
            </a:r>
          </a:p>
          <a:p>
            <a:pPr algn="ctr"/>
            <a:r>
              <a:rPr lang="en-US" sz="1400" dirty="0">
                <a:solidFill>
                  <a:srgbClr val="607392"/>
                </a:solidFill>
              </a:rPr>
              <a:t>May cause less </a:t>
            </a:r>
          </a:p>
          <a:p>
            <a:pPr algn="ctr"/>
            <a:r>
              <a:rPr lang="en-US" sz="1400" dirty="0">
                <a:solidFill>
                  <a:srgbClr val="607392"/>
                </a:solidFill>
              </a:rPr>
              <a:t>serious health effects</a:t>
            </a:r>
            <a:endParaRPr lang="en-CA" sz="1400" dirty="0">
              <a:solidFill>
                <a:srgbClr val="60739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E187E1-9BCE-416B-A40C-F519E52D1965}"/>
              </a:ext>
            </a:extLst>
          </p:cNvPr>
          <p:cNvSpPr txBox="1"/>
          <p:nvPr/>
        </p:nvSpPr>
        <p:spPr>
          <a:xfrm>
            <a:off x="5385563" y="4379420"/>
            <a:ext cx="18831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Environment*</a:t>
            </a:r>
          </a:p>
          <a:p>
            <a:pPr algn="ctr"/>
            <a:r>
              <a:rPr lang="en-US" sz="1400" dirty="0">
                <a:solidFill>
                  <a:srgbClr val="607392"/>
                </a:solidFill>
              </a:rPr>
              <a:t>May cause damage </a:t>
            </a:r>
          </a:p>
          <a:p>
            <a:pPr algn="ctr"/>
            <a:r>
              <a:rPr lang="en-US" sz="1400" dirty="0">
                <a:solidFill>
                  <a:srgbClr val="607392"/>
                </a:solidFill>
              </a:rPr>
              <a:t>to the aquatic environment</a:t>
            </a:r>
            <a:endParaRPr lang="en-CA" sz="1400" dirty="0">
              <a:solidFill>
                <a:srgbClr val="60739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4C79F9-6C40-47ED-A667-17BE810E4EAE}"/>
              </a:ext>
            </a:extLst>
          </p:cNvPr>
          <p:cNvSpPr txBox="1"/>
          <p:nvPr/>
        </p:nvSpPr>
        <p:spPr>
          <a:xfrm>
            <a:off x="7083517" y="4414868"/>
            <a:ext cx="18831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Biohazardous infectious materials</a:t>
            </a:r>
          </a:p>
          <a:p>
            <a:pPr algn="ctr"/>
            <a:r>
              <a:rPr lang="en-US" sz="1400" dirty="0">
                <a:solidFill>
                  <a:srgbClr val="607392"/>
                </a:solidFill>
              </a:rPr>
              <a:t>Organisms </a:t>
            </a:r>
            <a:r>
              <a:rPr lang="en-CA" sz="1400" dirty="0">
                <a:solidFill>
                  <a:srgbClr val="607392"/>
                </a:solidFill>
              </a:rPr>
              <a:t>or toxins that can cause diseases in people </a:t>
            </a:r>
          </a:p>
          <a:p>
            <a:pPr algn="ctr"/>
            <a:r>
              <a:rPr lang="en-CA" sz="1400" dirty="0">
                <a:solidFill>
                  <a:srgbClr val="607392"/>
                </a:solidFill>
              </a:rPr>
              <a:t>or animals</a:t>
            </a:r>
            <a:endParaRPr lang="en-US" sz="1400" dirty="0">
              <a:solidFill>
                <a:srgbClr val="607392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314ED2-0D30-4303-BBCC-1AC230CFEE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ADB975-D29A-48D6-BB43-D284E14B5E05}" type="slidenum">
              <a:rPr lang="en-CA" smtClean="0"/>
              <a:t>6</a:t>
            </a:fld>
            <a:endParaRPr lang="en-CA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6ED4B74-A46F-4C02-BD81-6A37AF368E82}"/>
              </a:ext>
            </a:extLst>
          </p:cNvPr>
          <p:cNvGrpSpPr/>
          <p:nvPr/>
        </p:nvGrpSpPr>
        <p:grpSpPr>
          <a:xfrm>
            <a:off x="317254" y="840261"/>
            <a:ext cx="8509492" cy="2294472"/>
            <a:chOff x="457200" y="1979252"/>
            <a:chExt cx="8509492" cy="2294472"/>
          </a:xfrm>
        </p:grpSpPr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E5FE832C-D1C8-46EB-8AEE-EC183E47E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9768" y="1985682"/>
              <a:ext cx="1255871" cy="124729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5374AF3-5CBB-4F71-9F3E-FBBC376C4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301" y="1979252"/>
              <a:ext cx="1251585" cy="1260158"/>
            </a:xfrm>
            <a:prstGeom prst="rect">
              <a:avLst/>
            </a:prstGeom>
          </p:spPr>
        </p:pic>
        <p:pic>
          <p:nvPicPr>
            <p:cNvPr id="32" name="Picture 31" descr="A picture containing text, sign, clock&#10;&#10;Description automatically generated">
              <a:extLst>
                <a:ext uri="{FF2B5EF4-FFF2-40B4-BE49-F238E27FC236}">
                  <a16:creationId xmlns:a16="http://schemas.microsoft.com/office/drawing/2014/main" id="{F61F03D7-0D16-4F21-97CE-F54D3A76B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740" y="1998541"/>
              <a:ext cx="1238726" cy="1221581"/>
            </a:xfrm>
            <a:prstGeom prst="rect">
              <a:avLst/>
            </a:prstGeom>
          </p:spPr>
        </p:pic>
        <p:pic>
          <p:nvPicPr>
            <p:cNvPr id="33" name="Picture 32" descr="Logo, icon&#10;&#10;Description automatically generated">
              <a:extLst>
                <a:ext uri="{FF2B5EF4-FFF2-40B4-BE49-F238E27FC236}">
                  <a16:creationId xmlns:a16="http://schemas.microsoft.com/office/drawing/2014/main" id="{F5847767-F467-480A-8BD5-004A60D6B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0127" y="1981396"/>
              <a:ext cx="1277303" cy="1255871"/>
            </a:xfrm>
            <a:prstGeom prst="rect">
              <a:avLst/>
            </a:prstGeom>
          </p:spPr>
        </p:pic>
        <p:pic>
          <p:nvPicPr>
            <p:cNvPr id="34" name="Picture 33" descr="A picture containing text, sign, vector graphics&#10;&#10;Description automatically generated">
              <a:extLst>
                <a:ext uri="{FF2B5EF4-FFF2-40B4-BE49-F238E27FC236}">
                  <a16:creationId xmlns:a16="http://schemas.microsoft.com/office/drawing/2014/main" id="{07386DB3-3A4C-4462-9295-3FDE89120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7091" y="1979252"/>
              <a:ext cx="1273016" cy="126015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8F6DA07-19C0-4AEC-8CD7-CCABFCBBADB9}"/>
                </a:ext>
              </a:extLst>
            </p:cNvPr>
            <p:cNvSpPr txBox="1"/>
            <p:nvPr/>
          </p:nvSpPr>
          <p:spPr>
            <a:xfrm>
              <a:off x="457200" y="3258061"/>
              <a:ext cx="172780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Exploding bomb</a:t>
              </a:r>
            </a:p>
            <a:p>
              <a:pPr algn="ctr"/>
              <a:r>
                <a:rPr lang="en-US" sz="1400" dirty="0">
                  <a:solidFill>
                    <a:srgbClr val="607392"/>
                  </a:solidFill>
                </a:rPr>
                <a:t>Explosion or reactivity hazards</a:t>
              </a:r>
              <a:endParaRPr lang="en-CA" sz="1400" dirty="0">
                <a:solidFill>
                  <a:srgbClr val="607392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B648886-DCA1-4796-9E33-6CC45096A033}"/>
                </a:ext>
              </a:extLst>
            </p:cNvPr>
            <p:cNvSpPr txBox="1"/>
            <p:nvPr/>
          </p:nvSpPr>
          <p:spPr>
            <a:xfrm>
              <a:off x="1995510" y="3258061"/>
              <a:ext cx="188317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Flame</a:t>
              </a:r>
            </a:p>
            <a:p>
              <a:pPr algn="ctr"/>
              <a:r>
                <a:rPr lang="en-US" sz="1400" dirty="0">
                  <a:solidFill>
                    <a:srgbClr val="607392"/>
                  </a:solidFill>
                </a:rPr>
                <a:t>Fire hazards</a:t>
              </a:r>
              <a:endParaRPr lang="en-CA" sz="1400" dirty="0">
                <a:solidFill>
                  <a:srgbClr val="607392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649B229-CF5D-43FB-B276-405912A37F00}"/>
                </a:ext>
              </a:extLst>
            </p:cNvPr>
            <p:cNvSpPr txBox="1"/>
            <p:nvPr/>
          </p:nvSpPr>
          <p:spPr>
            <a:xfrm>
              <a:off x="3689190" y="3258061"/>
              <a:ext cx="18831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Flame over circle</a:t>
              </a:r>
            </a:p>
            <a:p>
              <a:pPr algn="ctr"/>
              <a:r>
                <a:rPr lang="en-US" sz="1400" dirty="0">
                  <a:solidFill>
                    <a:srgbClr val="607392"/>
                  </a:solidFill>
                </a:rPr>
                <a:t>Oxidizing hazards</a:t>
              </a:r>
              <a:endParaRPr lang="en-CA" sz="1400" dirty="0">
                <a:solidFill>
                  <a:srgbClr val="607392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02031C-A990-46BD-A6F5-060B21F10337}"/>
                </a:ext>
              </a:extLst>
            </p:cNvPr>
            <p:cNvSpPr txBox="1"/>
            <p:nvPr/>
          </p:nvSpPr>
          <p:spPr>
            <a:xfrm>
              <a:off x="5420970" y="3258061"/>
              <a:ext cx="18831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Gas cylinder</a:t>
              </a:r>
            </a:p>
            <a:p>
              <a:pPr algn="ctr"/>
              <a:r>
                <a:rPr lang="en-US" sz="1400" dirty="0">
                  <a:solidFill>
                    <a:srgbClr val="607392"/>
                  </a:solidFill>
                </a:rPr>
                <a:t>Gases under </a:t>
              </a:r>
            </a:p>
            <a:p>
              <a:pPr algn="ctr"/>
              <a:r>
                <a:rPr lang="en-US" sz="1400" dirty="0">
                  <a:solidFill>
                    <a:srgbClr val="607392"/>
                  </a:solidFill>
                </a:rPr>
                <a:t>pressure</a:t>
              </a:r>
              <a:endParaRPr lang="en-CA" sz="1400" dirty="0">
                <a:solidFill>
                  <a:srgbClr val="607392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234382E-BDB4-4E6A-AD30-16F9D1E5F09A}"/>
                </a:ext>
              </a:extLst>
            </p:cNvPr>
            <p:cNvSpPr txBox="1"/>
            <p:nvPr/>
          </p:nvSpPr>
          <p:spPr>
            <a:xfrm>
              <a:off x="7076549" y="3258061"/>
              <a:ext cx="18901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Corrosion</a:t>
              </a:r>
            </a:p>
            <a:p>
              <a:pPr algn="ctr"/>
              <a:r>
                <a:rPr lang="en-US" sz="1400" dirty="0">
                  <a:solidFill>
                    <a:srgbClr val="607392"/>
                  </a:solidFill>
                </a:rPr>
                <a:t>Corrosive damage to metal, skin, eyes</a:t>
              </a:r>
              <a:endParaRPr lang="en-CA" sz="1400" dirty="0">
                <a:solidFill>
                  <a:srgbClr val="60739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9047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ample Label">
            <a:extLst>
              <a:ext uri="{FF2B5EF4-FFF2-40B4-BE49-F238E27FC236}">
                <a16:creationId xmlns:a16="http://schemas.microsoft.com/office/drawing/2014/main" id="{24630256-50AD-4FE9-84DA-E9338CEB7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8" y="1144533"/>
            <a:ext cx="3452086" cy="444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337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FF0000"/>
                </a:solidFill>
              </a:rPr>
              <a:t>Supplier </a:t>
            </a:r>
            <a:r>
              <a:rPr lang="en-CA" dirty="0"/>
              <a:t>Labels </a:t>
            </a:r>
            <a:r>
              <a:rPr lang="en-CA" sz="2700" dirty="0"/>
              <a:t>(affixed by supplier)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2"/>
          </p:nvPr>
        </p:nvSpPr>
        <p:spPr>
          <a:xfrm>
            <a:off x="4446538" y="826766"/>
            <a:ext cx="4133850" cy="473166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80975" indent="-180975">
              <a:buNone/>
            </a:pPr>
            <a:r>
              <a:rPr lang="en-US" sz="1600" b="1" dirty="0"/>
              <a:t>1. Product identifier</a:t>
            </a:r>
          </a:p>
          <a:p>
            <a:pPr marL="180975" indent="0">
              <a:buNone/>
            </a:pPr>
            <a:r>
              <a:rPr lang="en-CA" sz="1600" dirty="0">
                <a:solidFill>
                  <a:srgbClr val="607392"/>
                </a:solidFill>
                <a:latin typeface="+mn-lt"/>
              </a:rPr>
              <a:t>Product name matching the SDS</a:t>
            </a:r>
          </a:p>
          <a:p>
            <a:pPr marL="180975" indent="-180975">
              <a:buNone/>
            </a:pPr>
            <a:r>
              <a:rPr lang="en-US" sz="1600" b="1" dirty="0"/>
              <a:t>2. Hazard pictograms</a:t>
            </a:r>
          </a:p>
          <a:p>
            <a:pPr marL="180975" indent="0">
              <a:buNone/>
            </a:pPr>
            <a:r>
              <a:rPr lang="en-US" sz="1600" dirty="0">
                <a:solidFill>
                  <a:srgbClr val="607392"/>
                </a:solidFill>
                <a:latin typeface="+mn-lt"/>
              </a:rPr>
              <a:t>Graphics that alerts the reader to the type of hazard present </a:t>
            </a:r>
          </a:p>
          <a:p>
            <a:pPr marL="271145" indent="-271145">
              <a:buNone/>
            </a:pPr>
            <a:r>
              <a:rPr lang="en-US" sz="1600" b="1" dirty="0"/>
              <a:t>3. Signal words</a:t>
            </a:r>
            <a:endParaRPr lang="en-US" sz="1600" b="1" dirty="0">
              <a:cs typeface="Arial"/>
            </a:endParaRPr>
          </a:p>
          <a:p>
            <a:pPr marL="271145" indent="-90170">
              <a:buNone/>
            </a:pPr>
            <a:r>
              <a:rPr lang="en-US" sz="1600" dirty="0">
                <a:solidFill>
                  <a:srgbClr val="607392"/>
                </a:solidFill>
                <a:latin typeface="+mn-lt"/>
              </a:rPr>
              <a:t>“Danger” or “Warning” to emphasize hazards and indicate its severity</a:t>
            </a:r>
          </a:p>
          <a:p>
            <a:pPr marL="271145" indent="-271145">
              <a:buNone/>
            </a:pPr>
            <a:r>
              <a:rPr lang="en-US" sz="1600" b="1" dirty="0"/>
              <a:t>4. Hazard Statements</a:t>
            </a:r>
            <a:endParaRPr lang="en-US" sz="1600" b="1" dirty="0">
              <a:cs typeface="Arial"/>
            </a:endParaRPr>
          </a:p>
          <a:p>
            <a:pPr marL="180975" indent="0">
              <a:buNone/>
            </a:pPr>
            <a:r>
              <a:rPr lang="en-US" sz="1600" dirty="0">
                <a:solidFill>
                  <a:srgbClr val="607392"/>
                </a:solidFill>
                <a:latin typeface="+mn-lt"/>
              </a:rPr>
              <a:t>Standardized statements describing most significant hazards of the product</a:t>
            </a:r>
          </a:p>
          <a:p>
            <a:pPr marL="271145" indent="-271145">
              <a:buNone/>
            </a:pPr>
            <a:r>
              <a:rPr lang="en-US" sz="1600" b="1" dirty="0"/>
              <a:t>5. Precautionary Statements</a:t>
            </a:r>
            <a:endParaRPr lang="en-US" sz="1600" b="1" dirty="0">
              <a:cs typeface="Arial"/>
            </a:endParaRPr>
          </a:p>
          <a:p>
            <a:pPr marL="177800" indent="0">
              <a:buNone/>
            </a:pPr>
            <a:r>
              <a:rPr lang="en-US" sz="1600" dirty="0">
                <a:solidFill>
                  <a:srgbClr val="607392"/>
                </a:solidFill>
                <a:latin typeface="+mn-lt"/>
              </a:rPr>
              <a:t>Measures to take to minimize or prevent adverse effects from exposure to product</a:t>
            </a:r>
          </a:p>
          <a:p>
            <a:pPr marL="271145" indent="-271145">
              <a:buNone/>
            </a:pPr>
            <a:r>
              <a:rPr lang="en-US" sz="1600" b="1" dirty="0"/>
              <a:t>6. Supplier Identification</a:t>
            </a:r>
            <a:endParaRPr lang="en-US" sz="1600" b="1" dirty="0">
              <a:cs typeface="Arial"/>
            </a:endParaRPr>
          </a:p>
          <a:p>
            <a:pPr marL="182245" indent="-4445">
              <a:buNone/>
            </a:pPr>
            <a:r>
              <a:rPr lang="en-US" sz="1600" dirty="0">
                <a:solidFill>
                  <a:srgbClr val="607392"/>
                </a:solidFill>
                <a:latin typeface="+mn-lt"/>
              </a:rPr>
              <a:t>Company responsible for the label and</a:t>
            </a:r>
            <a:br>
              <a:rPr lang="en-US" sz="1600" dirty="0">
                <a:solidFill>
                  <a:srgbClr val="607392"/>
                </a:solidFill>
                <a:latin typeface="+mn-lt"/>
              </a:rPr>
            </a:br>
            <a:r>
              <a:rPr lang="en-US" sz="1600" dirty="0">
                <a:solidFill>
                  <a:srgbClr val="607392"/>
                </a:solidFill>
                <a:latin typeface="+mn-lt"/>
              </a:rPr>
              <a:t>SDS</a:t>
            </a:r>
            <a:endParaRPr lang="en-US" sz="1600" b="1" dirty="0">
              <a:solidFill>
                <a:srgbClr val="607392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endParaRPr lang="en-US" sz="16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BCE56F-2C7F-4D92-A0A0-C787F89AA340}"/>
              </a:ext>
            </a:extLst>
          </p:cNvPr>
          <p:cNvGrpSpPr/>
          <p:nvPr/>
        </p:nvGrpSpPr>
        <p:grpSpPr>
          <a:xfrm>
            <a:off x="689455" y="1207236"/>
            <a:ext cx="298021" cy="338554"/>
            <a:chOff x="5276485" y="1768008"/>
            <a:chExt cx="298021" cy="33855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ACC1350-D0BD-4170-8552-207B86E7EB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76485" y="1795860"/>
              <a:ext cx="298021" cy="298021"/>
            </a:xfrm>
            <a:prstGeom prst="ellipse">
              <a:avLst/>
            </a:prstGeom>
            <a:solidFill>
              <a:srgbClr val="002A5C"/>
            </a:solidFill>
            <a:ln w="19050">
              <a:solidFill>
                <a:srgbClr val="002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Georgina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B86A84-9E02-4C2D-8982-F3D34CA4C34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276485" y="1768008"/>
              <a:ext cx="223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FF95BE-BA63-413E-84C4-F7E3E7A66343}"/>
              </a:ext>
            </a:extLst>
          </p:cNvPr>
          <p:cNvGrpSpPr/>
          <p:nvPr/>
        </p:nvGrpSpPr>
        <p:grpSpPr>
          <a:xfrm>
            <a:off x="457200" y="2309004"/>
            <a:ext cx="298021" cy="338554"/>
            <a:chOff x="5276485" y="1774183"/>
            <a:chExt cx="298021" cy="33855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D7985B6-F28B-4C47-A826-6DFE051E92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76485" y="1795860"/>
              <a:ext cx="298021" cy="298021"/>
            </a:xfrm>
            <a:prstGeom prst="ellipse">
              <a:avLst/>
            </a:prstGeom>
            <a:solidFill>
              <a:srgbClr val="002A5C"/>
            </a:solidFill>
            <a:ln w="19050">
              <a:solidFill>
                <a:srgbClr val="002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Georgina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486AF4-0798-4BEE-9E33-1CEB3E505FF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284902" y="1774183"/>
              <a:ext cx="223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B26B76-9133-40F5-9326-9496E3BB64DF}"/>
              </a:ext>
            </a:extLst>
          </p:cNvPr>
          <p:cNvGrpSpPr/>
          <p:nvPr/>
        </p:nvGrpSpPr>
        <p:grpSpPr>
          <a:xfrm>
            <a:off x="457200" y="2738805"/>
            <a:ext cx="298021" cy="338554"/>
            <a:chOff x="5276485" y="1775593"/>
            <a:chExt cx="298021" cy="33855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B5C69EC-9570-4A48-BE41-9019443443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76485" y="1795860"/>
              <a:ext cx="298021" cy="298021"/>
            </a:xfrm>
            <a:prstGeom prst="ellipse">
              <a:avLst/>
            </a:prstGeom>
            <a:solidFill>
              <a:srgbClr val="002A5C"/>
            </a:solidFill>
            <a:ln w="19050">
              <a:solidFill>
                <a:srgbClr val="002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Georgina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9DFE2A-F5B3-48F7-A02D-8DD1EEC35A3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276485" y="1775593"/>
              <a:ext cx="223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8E288B-0D4A-4B01-BE7A-F7FFC05E050B}"/>
              </a:ext>
            </a:extLst>
          </p:cNvPr>
          <p:cNvGrpSpPr/>
          <p:nvPr/>
        </p:nvGrpSpPr>
        <p:grpSpPr>
          <a:xfrm>
            <a:off x="457200" y="3192601"/>
            <a:ext cx="298021" cy="338554"/>
            <a:chOff x="5276485" y="1776495"/>
            <a:chExt cx="298021" cy="33855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563DF3-78BD-4633-BE15-1CF1BED401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76485" y="1795860"/>
              <a:ext cx="298021" cy="298021"/>
            </a:xfrm>
            <a:prstGeom prst="ellipse">
              <a:avLst/>
            </a:prstGeom>
            <a:solidFill>
              <a:srgbClr val="002A5C"/>
            </a:solidFill>
            <a:ln w="19050">
              <a:solidFill>
                <a:srgbClr val="002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Georgina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D7BA7-31E2-40BF-9BFC-775AE14A808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278394" y="1776495"/>
              <a:ext cx="223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AD8BB68-4E7A-4394-B342-24AC905E9F88}"/>
              </a:ext>
            </a:extLst>
          </p:cNvPr>
          <p:cNvGrpSpPr/>
          <p:nvPr/>
        </p:nvGrpSpPr>
        <p:grpSpPr>
          <a:xfrm>
            <a:off x="457200" y="5118301"/>
            <a:ext cx="298021" cy="338554"/>
            <a:chOff x="5276485" y="1775593"/>
            <a:chExt cx="298021" cy="33855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159FE3-73F3-42E2-9FC1-8D40818B6F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76485" y="1795860"/>
              <a:ext cx="298021" cy="298021"/>
            </a:xfrm>
            <a:prstGeom prst="ellipse">
              <a:avLst/>
            </a:prstGeom>
            <a:solidFill>
              <a:srgbClr val="002A5C"/>
            </a:solidFill>
            <a:ln w="19050">
              <a:solidFill>
                <a:srgbClr val="002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Georgina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3780C92-5B67-4CA2-A817-83C4D8C012B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276485" y="1775593"/>
              <a:ext cx="223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D6FE64-66D3-47AD-965E-2316467A541D}"/>
              </a:ext>
            </a:extLst>
          </p:cNvPr>
          <p:cNvGrpSpPr/>
          <p:nvPr/>
        </p:nvGrpSpPr>
        <p:grpSpPr>
          <a:xfrm>
            <a:off x="1226105" y="1851348"/>
            <a:ext cx="298021" cy="338554"/>
            <a:chOff x="1216580" y="1927548"/>
            <a:chExt cx="298021" cy="33855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493F701-32BA-4275-8B04-8EC97FA4A1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16580" y="1947815"/>
              <a:ext cx="298021" cy="298021"/>
            </a:xfrm>
            <a:prstGeom prst="ellipse">
              <a:avLst/>
            </a:prstGeom>
            <a:solidFill>
              <a:srgbClr val="002A5C"/>
            </a:solidFill>
            <a:ln w="19050">
              <a:solidFill>
                <a:srgbClr val="002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Georgina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FE5A79-7F3D-4F31-99D5-D6256821D9E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216580" y="1927548"/>
              <a:ext cx="223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35B505-E022-4FAC-850D-CA2D663139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ADB975-D29A-48D6-BB43-D284E14B5E0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196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337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FF0000"/>
                </a:solidFill>
              </a:rPr>
              <a:t>Workplace </a:t>
            </a:r>
            <a:r>
              <a:rPr lang="en-CA" dirty="0"/>
              <a:t>Labels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2"/>
          </p:nvPr>
        </p:nvSpPr>
        <p:spPr>
          <a:xfrm>
            <a:off x="4446538" y="3204203"/>
            <a:ext cx="4133850" cy="2499908"/>
          </a:xfrm>
        </p:spPr>
        <p:txBody>
          <a:bodyPr>
            <a:noAutofit/>
          </a:bodyPr>
          <a:lstStyle/>
          <a:p>
            <a:pPr marL="180975" indent="-180975">
              <a:buNone/>
            </a:pPr>
            <a:r>
              <a:rPr lang="en-US" sz="1600" b="1" dirty="0"/>
              <a:t>1. Product identifier</a:t>
            </a:r>
            <a:br>
              <a:rPr lang="en-US" sz="1600" b="1" dirty="0"/>
            </a:br>
            <a:r>
              <a:rPr lang="en-CA" sz="1600" dirty="0">
                <a:solidFill>
                  <a:srgbClr val="607392"/>
                </a:solidFill>
                <a:latin typeface="+mn-lt"/>
              </a:rPr>
              <a:t>Product name matching the SDS</a:t>
            </a:r>
          </a:p>
          <a:p>
            <a:pPr marL="180975" indent="-180975">
              <a:buNone/>
            </a:pPr>
            <a:r>
              <a:rPr lang="en-US" sz="1600" b="1" dirty="0"/>
              <a:t>2. Safe handling precautions</a:t>
            </a:r>
          </a:p>
          <a:p>
            <a:pPr marL="180975" indent="0">
              <a:buNone/>
            </a:pPr>
            <a:r>
              <a:rPr lang="en-US" sz="1600" dirty="0">
                <a:solidFill>
                  <a:srgbClr val="607392"/>
                </a:solidFill>
                <a:latin typeface="+mn-lt"/>
              </a:rPr>
              <a:t>Measures to minimize or prevent adverse effects from exposure to product. May include pictograms</a:t>
            </a:r>
          </a:p>
          <a:p>
            <a:pPr marL="271463" indent="-271463">
              <a:buNone/>
            </a:pPr>
            <a:r>
              <a:rPr lang="en-US" sz="1600" b="1" dirty="0"/>
              <a:t>3. Reference to SDS</a:t>
            </a:r>
          </a:p>
          <a:p>
            <a:pPr marL="271463" indent="-90488">
              <a:buNone/>
            </a:pPr>
            <a:r>
              <a:rPr lang="en-US" sz="1600" dirty="0">
                <a:solidFill>
                  <a:srgbClr val="607392"/>
                </a:solidFill>
                <a:latin typeface="+mn-lt"/>
              </a:rPr>
              <a:t>Statement that the SDS is available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1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2D7BA7-31E2-40BF-9BFC-775AE14A8083}"/>
              </a:ext>
            </a:extLst>
          </p:cNvPr>
          <p:cNvSpPr txBox="1">
            <a:spLocks noChangeAspect="1"/>
          </p:cNvSpPr>
          <p:nvPr/>
        </p:nvSpPr>
        <p:spPr>
          <a:xfrm>
            <a:off x="459109" y="3192601"/>
            <a:ext cx="223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252CC4-895C-4EFF-AAE1-8EFE90C16E78}"/>
              </a:ext>
            </a:extLst>
          </p:cNvPr>
          <p:cNvGrpSpPr/>
          <p:nvPr/>
        </p:nvGrpSpPr>
        <p:grpSpPr>
          <a:xfrm>
            <a:off x="4297527" y="1352270"/>
            <a:ext cx="4389273" cy="1726260"/>
            <a:chOff x="4297527" y="942975"/>
            <a:chExt cx="4389273" cy="1726260"/>
          </a:xfrm>
        </p:grpSpPr>
        <p:pic>
          <p:nvPicPr>
            <p:cNvPr id="24" name="Picture 2" descr="workplace label">
              <a:extLst>
                <a:ext uri="{FF2B5EF4-FFF2-40B4-BE49-F238E27FC236}">
                  <a16:creationId xmlns:a16="http://schemas.microsoft.com/office/drawing/2014/main" id="{E72B3295-056C-4D92-9350-EA6183A7BC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538" y="1064310"/>
              <a:ext cx="4133850" cy="1488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ABCE56F-2C7F-4D92-A0A0-C787F89AA340}"/>
                </a:ext>
              </a:extLst>
            </p:cNvPr>
            <p:cNvGrpSpPr/>
            <p:nvPr/>
          </p:nvGrpSpPr>
          <p:grpSpPr>
            <a:xfrm>
              <a:off x="5400793" y="942975"/>
              <a:ext cx="298021" cy="338554"/>
              <a:chOff x="5276485" y="1768008"/>
              <a:chExt cx="298021" cy="338554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ACC1350-D0BD-4170-8552-207B86E7EB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76485" y="1795860"/>
                <a:ext cx="298021" cy="298021"/>
              </a:xfrm>
              <a:prstGeom prst="ellipse">
                <a:avLst/>
              </a:prstGeom>
              <a:solidFill>
                <a:srgbClr val="002A5C"/>
              </a:solidFill>
              <a:ln w="19050">
                <a:solidFill>
                  <a:srgbClr val="002A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latin typeface="Georgina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B86A84-9E02-4C2D-8982-F3D34CA4C34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276485" y="1768008"/>
                <a:ext cx="2238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600" b="1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1D6FE64-66D3-47AD-965E-2316467A541D}"/>
                </a:ext>
              </a:extLst>
            </p:cNvPr>
            <p:cNvGrpSpPr/>
            <p:nvPr/>
          </p:nvGrpSpPr>
          <p:grpSpPr>
            <a:xfrm>
              <a:off x="4297527" y="1992127"/>
              <a:ext cx="298021" cy="338554"/>
              <a:chOff x="1216580" y="1927548"/>
              <a:chExt cx="298021" cy="338554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493F701-32BA-4275-8B04-8EC97FA4A1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16580" y="1947815"/>
                <a:ext cx="298021" cy="298021"/>
              </a:xfrm>
              <a:prstGeom prst="ellipse">
                <a:avLst/>
              </a:prstGeom>
              <a:solidFill>
                <a:srgbClr val="002A5C"/>
              </a:solidFill>
              <a:ln w="19050">
                <a:solidFill>
                  <a:srgbClr val="002A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latin typeface="Georgina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FE5A79-7F3D-4F31-99D5-D6256821D9E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216580" y="1927548"/>
                <a:ext cx="2238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600" b="1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6FF95BE-BA63-413E-84C4-F7E3E7A66343}"/>
                </a:ext>
              </a:extLst>
            </p:cNvPr>
            <p:cNvGrpSpPr/>
            <p:nvPr/>
          </p:nvGrpSpPr>
          <p:grpSpPr>
            <a:xfrm>
              <a:off x="8388779" y="2330681"/>
              <a:ext cx="298021" cy="338554"/>
              <a:chOff x="5276485" y="1774183"/>
              <a:chExt cx="298021" cy="33855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D7985B6-F28B-4C47-A826-6DFE051E92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76485" y="1795860"/>
                <a:ext cx="298021" cy="298021"/>
              </a:xfrm>
              <a:prstGeom prst="ellipse">
                <a:avLst/>
              </a:prstGeom>
              <a:solidFill>
                <a:srgbClr val="002A5C"/>
              </a:solidFill>
              <a:ln w="19050">
                <a:solidFill>
                  <a:srgbClr val="002A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latin typeface="Georgina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486AF4-0798-4BEE-9E33-1CEB3E505FF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284902" y="1774183"/>
                <a:ext cx="2238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600" b="1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B420C848-9D1B-45D4-B2FB-1923962AAE09}"/>
              </a:ext>
            </a:extLst>
          </p:cNvPr>
          <p:cNvSpPr txBox="1">
            <a:spLocks/>
          </p:cNvSpPr>
          <p:nvPr/>
        </p:nvSpPr>
        <p:spPr>
          <a:xfrm>
            <a:off x="457200" y="1355725"/>
            <a:ext cx="3840327" cy="4235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600" b="1" dirty="0">
                <a:latin typeface="+mn-lt"/>
              </a:rPr>
              <a:t>Workplace labels </a:t>
            </a:r>
            <a:r>
              <a:rPr lang="en-US" sz="1600" dirty="0">
                <a:latin typeface="+mn-lt"/>
              </a:rPr>
              <a:t>are required to be on the container of a hazardous products when a hazardous product is: </a:t>
            </a:r>
            <a:endParaRPr lang="en-US" sz="1600" b="1" dirty="0">
              <a:latin typeface="+mn-lt"/>
            </a:endParaRPr>
          </a:p>
          <a:p>
            <a:pPr marL="182563" indent="-182563">
              <a:spcBef>
                <a:spcPts val="0"/>
              </a:spcBef>
              <a:spcAft>
                <a:spcPts val="1800"/>
              </a:spcAft>
            </a:pPr>
            <a:r>
              <a:rPr lang="en-US" sz="1600" dirty="0">
                <a:latin typeface="+mn-lt"/>
              </a:rPr>
              <a:t>Created and used in the workplace</a:t>
            </a:r>
          </a:p>
          <a:p>
            <a:pPr marL="182563" indent="-182563">
              <a:spcBef>
                <a:spcPts val="0"/>
              </a:spcBef>
              <a:spcAft>
                <a:spcPts val="1800"/>
              </a:spcAft>
            </a:pPr>
            <a:r>
              <a:rPr lang="en-US" sz="1600" dirty="0">
                <a:latin typeface="+mn-lt"/>
              </a:rPr>
              <a:t>Transferred into another container</a:t>
            </a:r>
          </a:p>
          <a:p>
            <a:pPr marL="182563" indent="-182563">
              <a:spcBef>
                <a:spcPts val="0"/>
              </a:spcBef>
              <a:spcAft>
                <a:spcPts val="1800"/>
              </a:spcAft>
            </a:pPr>
            <a:r>
              <a:rPr lang="en-US" sz="1600" dirty="0">
                <a:latin typeface="+mn-lt"/>
              </a:rPr>
              <a:t>A supplier label is missing or becomes illegible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0D4B8-B14F-4067-9BA5-A7287F90FE3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ADB975-D29A-48D6-BB43-D284E14B5E0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529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4BF0E-453C-4602-8EB6-713770F93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337"/>
          </a:xfrm>
        </p:spPr>
        <p:txBody>
          <a:bodyPr>
            <a:normAutofit fontScale="90000"/>
          </a:bodyPr>
          <a:lstStyle/>
          <a:p>
            <a:r>
              <a:rPr lang="en-US" dirty="0"/>
              <a:t>WHMIS 2015 </a:t>
            </a:r>
            <a:r>
              <a:rPr lang="en-US" dirty="0">
                <a:solidFill>
                  <a:srgbClr val="FF0000"/>
                </a:solidFill>
              </a:rPr>
              <a:t>Safety Data Sheets (SDS)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B4EB1-B95B-4EC5-A709-22840C56D1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/>
              <a:t>The SDS provides more detailed hazard information about the product than the label</a:t>
            </a:r>
          </a:p>
          <a:p>
            <a:r>
              <a:rPr lang="en-US" sz="2400" b="1" dirty="0"/>
              <a:t>The SDS tells users about:</a:t>
            </a:r>
            <a:br>
              <a:rPr lang="en-US" sz="2400" b="1" dirty="0"/>
            </a:br>
            <a:r>
              <a:rPr lang="en-US" sz="1600" dirty="0">
                <a:solidFill>
                  <a:srgbClr val="607392"/>
                </a:solidFill>
                <a:latin typeface="+mn-lt"/>
              </a:rPr>
              <a:t>- What the hazards of the product are</a:t>
            </a:r>
            <a:br>
              <a:rPr lang="en-US" sz="1600" dirty="0">
                <a:solidFill>
                  <a:srgbClr val="607392"/>
                </a:solidFill>
                <a:latin typeface="+mn-lt"/>
              </a:rPr>
            </a:br>
            <a:r>
              <a:rPr lang="en-US" sz="1600" dirty="0">
                <a:solidFill>
                  <a:srgbClr val="607392"/>
                </a:solidFill>
                <a:latin typeface="+mn-lt"/>
              </a:rPr>
              <a:t>- How to use the product safely</a:t>
            </a:r>
            <a:br>
              <a:rPr lang="en-US" sz="1600" dirty="0">
                <a:solidFill>
                  <a:srgbClr val="607392"/>
                </a:solidFill>
                <a:latin typeface="+mn-lt"/>
              </a:rPr>
            </a:br>
            <a:r>
              <a:rPr lang="en-US" sz="1600" dirty="0">
                <a:solidFill>
                  <a:srgbClr val="607392"/>
                </a:solidFill>
                <a:latin typeface="+mn-lt"/>
              </a:rPr>
              <a:t>- How to recognize symptoms of exposure</a:t>
            </a:r>
            <a:br>
              <a:rPr lang="en-US" sz="1600" dirty="0">
                <a:solidFill>
                  <a:srgbClr val="607392"/>
                </a:solidFill>
                <a:latin typeface="+mn-lt"/>
              </a:rPr>
            </a:br>
            <a:r>
              <a:rPr lang="en-US" sz="1600" dirty="0">
                <a:solidFill>
                  <a:srgbClr val="607392"/>
                </a:solidFill>
                <a:latin typeface="+mn-lt"/>
              </a:rPr>
              <a:t>- What to do if emergencies occur</a:t>
            </a:r>
            <a:endParaRPr lang="en-US" sz="2400" b="1" dirty="0">
              <a:solidFill>
                <a:srgbClr val="607392"/>
              </a:solidFill>
              <a:latin typeface="+mn-lt"/>
            </a:endParaRPr>
          </a:p>
          <a:p>
            <a:r>
              <a:rPr lang="en-US" sz="2400" b="1" dirty="0"/>
              <a:t>The SDS follows a standard </a:t>
            </a:r>
            <a:br>
              <a:rPr lang="en-US" sz="2400" b="1" dirty="0"/>
            </a:br>
            <a:r>
              <a:rPr lang="en-US" sz="2400" b="1" dirty="0"/>
              <a:t>16-section format with specific </a:t>
            </a:r>
            <a:br>
              <a:rPr lang="en-US" sz="2400" b="1" dirty="0"/>
            </a:br>
            <a:r>
              <a:rPr lang="en-US" sz="2400" b="1" dirty="0"/>
              <a:t>information requirements</a:t>
            </a:r>
            <a:endParaRPr lang="en-US" sz="2400" b="1" dirty="0">
              <a:cs typeface="Arial"/>
            </a:endParaRPr>
          </a:p>
          <a:p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EB7FA-DF87-4656-9B8E-A689DBDE4EC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ADB975-D29A-48D6-BB43-D284E14B5E05}" type="slidenum">
              <a:rPr lang="en-CA" smtClean="0"/>
              <a:t>9</a:t>
            </a:fld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270CAC-558C-4DD9-B510-C3EABDE123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7" t="3212" r="4547" b="5976"/>
          <a:stretch/>
        </p:blipFill>
        <p:spPr>
          <a:xfrm>
            <a:off x="5739896" y="1902752"/>
            <a:ext cx="3168713" cy="410117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439535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WHMIS 2015 Refresher Self Study for Non-Laboratory Staff  &amp;quot;&quot;/&gt;&lt;property id=&quot;20307&quot; value=&quot;299&quot;/&gt;&lt;/object&gt;&lt;object type=&quot;3&quot; unique_id=&quot;10004&quot;&gt;&lt;property id=&quot;20148&quot; value=&quot;5&quot;/&gt;&lt;property id=&quot;20300&quot; value=&quot;Slide 2 - &amp;quot;Before We Begin…&amp;quot;&quot;/&gt;&lt;property id=&quot;20307&quot; value=&quot;301&quot;/&gt;&lt;/object&gt;&lt;object type=&quot;3&quot; unique_id=&quot;10006&quot;&gt;&lt;property id=&quot;20148&quot; value=&quot;5&quot;/&gt;&lt;property id=&quot;20300&quot; value=&quot;Slide 3 - &amp;quot;Training Objectives&amp;quot;&quot;/&gt;&lt;property id=&quot;20307&quot; value=&quot;304&quot;/&gt;&lt;/object&gt;&lt;object type=&quot;3&quot; unique_id=&quot;10009&quot;&gt;&lt;property id=&quot;20148&quot; value=&quot;5&quot;/&gt;&lt;property id=&quot;20300&quot; value=&quot;Slide 5 - &amp;quot;What are hazardous products?&amp;quot;&quot;/&gt;&lt;property id=&quot;20307&quot; value=&quot;294&quot;/&gt;&lt;/object&gt;&lt;object type=&quot;3&quot; unique_id=&quot;10010&quot;&gt;&lt;property id=&quot;20148&quot; value=&quot;5&quot;/&gt;&lt;property id=&quot;20300&quot; value=&quot;Slide 4 - &amp;quot;Key Components of WHMIS 2015&amp;quot;&quot;/&gt;&lt;property id=&quot;20307&quot; value=&quot;302&quot;/&gt;&lt;/object&gt;&lt;object type=&quot;3&quot; unique_id=&quot;10014&quot;&gt;&lt;property id=&quot;20148&quot; value=&quot;5&quot;/&gt;&lt;property id=&quot;20300&quot; value=&quot;Slide 6 - &amp;quot;WHMIS 2015 Pictograms&amp;quot;&quot;/&gt;&lt;property id=&quot;20307&quot; value=&quot;311&quot;/&gt;&lt;/object&gt;&lt;object type=&quot;3&quot; unique_id=&quot;10017&quot;&gt;&lt;property id=&quot;20148&quot; value=&quot;5&quot;/&gt;&lt;property id=&quot;20300&quot; value=&quot;Slide 7 - &amp;quot;Supplier Labels (affixed by supplier)&amp;quot;&quot;/&gt;&lt;property id=&quot;20307&quot; value=&quot;314&quot;/&gt;&lt;/object&gt;&lt;object type=&quot;3&quot; unique_id=&quot;10018&quot;&gt;&lt;property id=&quot;20148&quot; value=&quot;5&quot;/&gt;&lt;property id=&quot;20300&quot; value=&quot;Slide 8 - &amp;quot;Workplace Labels&amp;quot;&quot;/&gt;&lt;property id=&quot;20307&quot; value=&quot;315&quot;/&gt;&lt;/object&gt;&lt;object type=&quot;3&quot; unique_id=&quot;10020&quot;&gt;&lt;property id=&quot;20148&quot; value=&quot;5&quot;/&gt;&lt;property id=&quot;20300&quot; value=&quot;Slide 9 - &amp;quot;WHMIS 2015 Safety Data Sheets (SDS)&amp;quot;&quot;/&gt;&lt;property id=&quot;20307&quot; value=&quot;317&quot;/&gt;&lt;/object&gt;&lt;object type=&quot;3&quot; unique_id=&quot;10021&quot;&gt;&lt;property id=&quot;20148&quot; value=&quot;5&quot;/&gt;&lt;property id=&quot;20300&quot; value=&quot;Slide 10 - &amp;quot;WHMIS 2015 Safety Data Sheets (SDS)&amp;quot;&quot;/&gt;&lt;property id=&quot;20307&quot; value=&quot;319&quot;/&gt;&lt;/object&gt;&lt;object type=&quot;3&quot; unique_id=&quot;10024&quot;&gt;&lt;property id=&quot;20148&quot; value=&quot;5&quot;/&gt;&lt;property id=&quot;20300&quot; value=&quot;Slide 11 - &amp;quot;Exercises/Resources&amp;quot;&quot;/&gt;&lt;property id=&quot;20307&quot; value=&quot;320&quot;/&gt;&lt;/object&gt;&lt;/object&gt;&lt;object type=&quot;8&quot; unique_id=&quot;1004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A3B2C4"/>
      </a:dk1>
      <a:lt1>
        <a:srgbClr val="FFFFFF"/>
      </a:lt1>
      <a:dk2>
        <a:srgbClr val="002A5C"/>
      </a:dk2>
      <a:lt2>
        <a:srgbClr val="001E46"/>
      </a:lt2>
      <a:accent1>
        <a:srgbClr val="0D9DBF"/>
      </a:accent1>
      <a:accent2>
        <a:srgbClr val="A2BC1A"/>
      </a:accent2>
      <a:accent3>
        <a:srgbClr val="564EC2"/>
      </a:accent3>
      <a:accent4>
        <a:srgbClr val="476589"/>
      </a:accent4>
      <a:accent5>
        <a:srgbClr val="A3B2C4"/>
      </a:accent5>
      <a:accent6>
        <a:srgbClr val="FFFFFF"/>
      </a:accent6>
      <a:hlink>
        <a:srgbClr val="7F7F7F"/>
      </a:hlink>
      <a:folHlink>
        <a:srgbClr val="2472FF"/>
      </a:folHlink>
    </a:clrScheme>
    <a:fontScheme name="UofT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13319C259F5C448C53925AF53AE450" ma:contentTypeVersion="10" ma:contentTypeDescription="Create a new document." ma:contentTypeScope="" ma:versionID="bfbf85585b28133dd4d7c29da8db8513">
  <xsd:schema xmlns:xsd="http://www.w3.org/2001/XMLSchema" xmlns:xs="http://www.w3.org/2001/XMLSchema" xmlns:p="http://schemas.microsoft.com/office/2006/metadata/properties" xmlns:ns3="f0550c16-3ddd-4552-8ae1-b29ae582ae05" targetNamespace="http://schemas.microsoft.com/office/2006/metadata/properties" ma:root="true" ma:fieldsID="8b84389bcdb38b0e5bbeab4ce5646aae" ns3:_="">
    <xsd:import namespace="f0550c16-3ddd-4552-8ae1-b29ae582ae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550c16-3ddd-4552-8ae1-b29ae582ae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23A1F0-8402-4BA5-BB48-CB9EDF4E3C03}">
  <ds:schemaRefs>
    <ds:schemaRef ds:uri="f0550c16-3ddd-4552-8ae1-b29ae582ae0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D5D313B-F55A-40D6-B6A1-9505F5D70B9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f0550c16-3ddd-4552-8ae1-b29ae582ae0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2BB5ED5-6369-4E79-B425-0F03F698A0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</TotalTime>
  <Words>900</Words>
  <Application>Microsoft Office PowerPoint</Application>
  <PresentationFormat>On-screen Show (4:3)</PresentationFormat>
  <Paragraphs>157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Georgia</vt:lpstr>
      <vt:lpstr>Georgina</vt:lpstr>
      <vt:lpstr>Calibri</vt:lpstr>
      <vt:lpstr>Arial</vt:lpstr>
      <vt:lpstr>Wingdings</vt:lpstr>
      <vt:lpstr>Office Theme</vt:lpstr>
      <vt:lpstr>WHMIS 2015 Refresher Self Study for Non-Laboratory Staff  </vt:lpstr>
      <vt:lpstr>Before We Begin…</vt:lpstr>
      <vt:lpstr>Training Objectives</vt:lpstr>
      <vt:lpstr>Key Components of WHMIS 2015</vt:lpstr>
      <vt:lpstr>What are hazardous products?</vt:lpstr>
      <vt:lpstr>WHMIS 2015 Pictograms</vt:lpstr>
      <vt:lpstr>Supplier Labels (affixed by supplier)</vt:lpstr>
      <vt:lpstr>Workplace Labels</vt:lpstr>
      <vt:lpstr>WHMIS 2015 Safety Data Sheets (SDS)</vt:lpstr>
      <vt:lpstr>WHMIS 2015 Safety Data Sheets (SDS)</vt:lpstr>
      <vt:lpstr>Exercises/Resources</vt:lpstr>
    </vt:vector>
  </TitlesOfParts>
  <Company>University of Toronto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Ronald Ng</dc:creator>
  <cp:lastModifiedBy>Ronald Ng</cp:lastModifiedBy>
  <cp:revision>34</cp:revision>
  <cp:lastPrinted>2012-12-14T21:20:54Z</cp:lastPrinted>
  <dcterms:created xsi:type="dcterms:W3CDTF">2021-01-21T20:46:31Z</dcterms:created>
  <dcterms:modified xsi:type="dcterms:W3CDTF">2021-05-04T19:30:53Z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0x0101006213319C259F5C448C53925AF53AE450</vt:lpwstr>
  </property>
</Properties>
</file>